
<file path=[Content_Types].xml><?xml version="1.0" encoding="utf-8"?>
<Types xmlns="http://schemas.openxmlformats.org/package/2006/content-types">
  <Default Extension="rels" ContentType="application/vnd.openxmlformats-package.relationships+xml"/>
  <Default Extension="xml" ContentType="application/xml"/>
  <Default Extension="fntdata" ContentType="application/x-fontdata"/>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1.xml" ContentType="application/vnd.openxmlformats-officedocument.theme+xml"/>
  <Override PartName="/ppt/notesMasters/notesMaster1.xml" ContentType="application/vnd.openxmlformats-officedocument.presentationml.notesMaster+xml"/>
  <Override PartName="/ppt/theme/theme2.xml" ContentType="application/vnd.openxmlformats-officedocument.theme+xml"/>
  <Override PartName="/ppt/slides/slide1.xml" ContentType="application/vnd.openxmlformats-officedocument.presentationml.slide+xml"/>
  <Override PartName="/ppt/notesSlides/notesSlide1.xml" ContentType="application/vnd.openxmlformats-officedocument.presentationml.notesSlide+xml"/>
  <Override PartName="/ppt/slides/slide2.xml" ContentType="application/vnd.openxmlformats-officedocument.presentationml.slide+xml"/>
  <Override PartName="/ppt/notesSlides/notesSlide2.xml" ContentType="application/vnd.openxmlformats-officedocument.presentationml.notesSlide+xml"/>
  <Override PartName="/ppt/slides/slide3.xml" ContentType="application/vnd.openxmlformats-officedocument.presentationml.slide+xml"/>
  <Override PartName="/ppt/notesSlides/notesSlide3.xml" ContentType="application/vnd.openxmlformats-officedocument.presentationml.notesSlide+xml"/>
  <Override PartName="/ppt/slides/slide4.xml" ContentType="application/vnd.openxmlformats-officedocument.presentationml.slide+xml"/>
  <Override PartName="/ppt/notesSlides/notesSlide4.xml" ContentType="application/vnd.openxmlformats-officedocument.presentationml.notesSlide+xml"/>
  <Override PartName="/ppt/slides/slide5.xml" ContentType="application/vnd.openxmlformats-officedocument.presentationml.slide+xml"/>
  <Override PartName="/ppt/notesSlides/notesSlide5.xml" ContentType="application/vnd.openxmlformats-officedocument.presentationml.notesSlide+xml"/>
  <Override PartName="/ppt/slides/slide6.xml" ContentType="application/vnd.openxmlformats-officedocument.presentationml.slide+xml"/>
  <Override PartName="/ppt/notesSlides/notesSlide6.xml" ContentType="application/vnd.openxmlformats-officedocument.presentationml.notesSlide+xml"/>
  <Override PartName="/ppt/slides/slide7.xml" ContentType="application/vnd.openxmlformats-officedocument.presentationml.slide+xml"/>
  <Override PartName="/ppt/notesSlides/notesSlide7.xml" ContentType="application/vnd.openxmlformats-officedocument.presentationml.notesSlide+xml"/>
  <Override PartName="/ppt/slides/slide8.xml" ContentType="application/vnd.openxmlformats-officedocument.presentationml.slide+xml"/>
  <Override PartName="/ppt/notesSlides/notesSlide8.xml" ContentType="application/vnd.openxmlformats-officedocument.presentationml.notesSlide+xml"/>
  <Override PartName="/ppt/slides/slide9.xml" ContentType="application/vnd.openxmlformats-officedocument.presentationml.slide+xml"/>
  <Override PartName="/ppt/notesSlides/notesSlide9.xml" ContentType="application/vnd.openxmlformats-officedocument.presentationml.notesSlide+xml"/>
  <Override PartName="/ppt/slides/slide10.xml" ContentType="application/vnd.openxmlformats-officedocument.presentationml.slide+xml"/>
  <Override PartName="/ppt/notesSlides/notesSlide10.xml" ContentType="application/vnd.openxmlformats-officedocument.presentationml.notesSlide+xml"/>
  <Override PartName="/ppt/tableStyles.xml" ContentType="application/vnd.openxmlformats-officedocument.presentationml.tableStyles+xml"/>
  <Override PartName="/ppt/presProps.xml" ContentType="application/vnd.openxmlformats-officedocument.presentationml.presProps+xml"/>
  <Override PartName="/ppt/viewProps.xml" ContentType="application/vnd.openxmlformats-officedocument.presentationml.viewProps+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officeDocument/2006/relationships/extended-properties" Target="docProps/app.xml"/><Relationship Id="rId3" Type="http://schemas.openxmlformats.org/package/2006/relationships/metadata/core-properties" Target="docProps/core.xml"/><Relationship Id="rId4" Type="http://schemas.openxmlformats.org/officeDocument/2006/relationships/custom-properties" Target="docProps/custom.xml"/></Relationships>
</file>

<file path=ppt/presentation.xml><?xml version="1.0" encoding="utf-8"?>
<p:presentation xmlns:p="http://schemas.openxmlformats.org/presentationml/2006/main" xmlns:r="http://schemas.openxmlformats.org/officeDocument/2006/relationships" xmlns:a="http://schemas.openxmlformats.org/drawingml/2006/main" autoCompressPictures="0" embedTrueTypeFonts="1" saveSubsetFonts="1" strictFirstAndLastChars="0">
  <p:sldMasterIdLst>
    <p:sldMasterId id="2147483648" r:id="rId1"/>
  </p:sldMasterIdLst>
  <p:notesMasterIdLst>
    <p:notesMasterId r:id="rId2"/>
  </p:notesMasterIdLst>
  <p:sldIdLst>
    <p:sldId id="257" r:id="rId3"/>
    <p:sldId id="258" r:id="rId4"/>
    <p:sldId id="259" r:id="rId5"/>
    <p:sldId id="260" r:id="rId6"/>
    <p:sldId id="261" r:id="rId7"/>
    <p:sldId id="262" r:id="rId8"/>
    <p:sldId id="263" r:id="rId9"/>
    <p:sldId id="264" r:id="rId10"/>
    <p:sldId id="265" r:id="rId11"/>
    <p:sldId id="266" r:id="rId12"/>
  </p:sldIdLst>
  <p:sldSz type="screen16x9" cy="6858000" cx="12192000"/>
  <p:notesSz cx="9144000" cy="6858000"/>
  <p:embeddedFontLst>
    <p:embeddedFont>
      <p:font typeface="Exo"/>
      <p:regular r:id="rId13"/>
      <p:bold r:id="rId14"/>
      <p:italic r:id="rId15"/>
      <p:boldItalic r:id="rId16"/>
    </p:embeddedFont>
    <p:embeddedFont>
      <p:font typeface="Century Gothic"/>
      <p:regular r:id="rId17"/>
      <p:bold r:id="rId18"/>
      <p:italic r:id="rId19"/>
      <p:boldItalic r:id="rId20"/>
    </p:embeddedFont>
  </p:embeddedFontLst>
  <p:defaultTextStyle>
    <a:defPPr algn="l" lvl="0" marR="0" rtl="0">
      <a:lnSpc>
        <a:spcPct val="100000"/>
      </a:lnSpc>
      <a:spcBef>
        <a:spcPts val="0"/>
      </a:spcBef>
      <a:spcAft>
        <a:spcPts val="0"/>
      </a:spcAft>
    </a:defPPr>
    <a:lvl1pPr algn="l" lvl="0" marR="0" rtl="0">
      <a:lnSpc>
        <a:spcPct val="100000"/>
      </a:lnSpc>
      <a:spcBef>
        <a:spcPts val="0"/>
      </a:spcBef>
      <a:spcAft>
        <a:spcPts val="0"/>
      </a:spcAft>
      <a:buClr>
        <a:srgbClr val="000000"/>
      </a:buClr>
      <a:buFont typeface="Arial"/>
      <a:defRPr b="0" cap="none" sz="1400" i="0" strike="noStrike" u="none">
        <a:solidFill>
          <a:srgbClr val="000000"/>
        </a:solidFill>
        <a:latin typeface="Arial"/>
        <a:ea typeface="Arial"/>
        <a:cs typeface="Arial"/>
        <a:sym typeface="Arial"/>
      </a:defRPr>
    </a:lvl1pPr>
    <a:lvl2pPr algn="l" lvl="1" marR="0" rtl="0">
      <a:lnSpc>
        <a:spcPct val="100000"/>
      </a:lnSpc>
      <a:spcBef>
        <a:spcPts val="0"/>
      </a:spcBef>
      <a:spcAft>
        <a:spcPts val="0"/>
      </a:spcAft>
      <a:buClr>
        <a:srgbClr val="000000"/>
      </a:buClr>
      <a:buFont typeface="Arial"/>
      <a:defRPr b="0" cap="none" sz="1400" i="0" strike="noStrike" u="none">
        <a:solidFill>
          <a:srgbClr val="000000"/>
        </a:solidFill>
        <a:latin typeface="Arial"/>
        <a:ea typeface="Arial"/>
        <a:cs typeface="Arial"/>
        <a:sym typeface="Arial"/>
      </a:defRPr>
    </a:lvl2pPr>
    <a:lvl3pPr algn="l" lvl="2" marR="0" rtl="0">
      <a:lnSpc>
        <a:spcPct val="100000"/>
      </a:lnSpc>
      <a:spcBef>
        <a:spcPts val="0"/>
      </a:spcBef>
      <a:spcAft>
        <a:spcPts val="0"/>
      </a:spcAft>
      <a:buClr>
        <a:srgbClr val="000000"/>
      </a:buClr>
      <a:buFont typeface="Arial"/>
      <a:defRPr b="0" cap="none" sz="1400" i="0" strike="noStrike" u="none">
        <a:solidFill>
          <a:srgbClr val="000000"/>
        </a:solidFill>
        <a:latin typeface="Arial"/>
        <a:ea typeface="Arial"/>
        <a:cs typeface="Arial"/>
        <a:sym typeface="Arial"/>
      </a:defRPr>
    </a:lvl3pPr>
    <a:lvl4pPr algn="l" lvl="3" marR="0" rtl="0">
      <a:lnSpc>
        <a:spcPct val="100000"/>
      </a:lnSpc>
      <a:spcBef>
        <a:spcPts val="0"/>
      </a:spcBef>
      <a:spcAft>
        <a:spcPts val="0"/>
      </a:spcAft>
      <a:buClr>
        <a:srgbClr val="000000"/>
      </a:buClr>
      <a:buFont typeface="Arial"/>
      <a:defRPr b="0" cap="none" sz="1400" i="0" strike="noStrike" u="none">
        <a:solidFill>
          <a:srgbClr val="000000"/>
        </a:solidFill>
        <a:latin typeface="Arial"/>
        <a:ea typeface="Arial"/>
        <a:cs typeface="Arial"/>
        <a:sym typeface="Arial"/>
      </a:defRPr>
    </a:lvl4pPr>
    <a:lvl5pPr algn="l" lvl="4" marR="0" rtl="0">
      <a:lnSpc>
        <a:spcPct val="100000"/>
      </a:lnSpc>
      <a:spcBef>
        <a:spcPts val="0"/>
      </a:spcBef>
      <a:spcAft>
        <a:spcPts val="0"/>
      </a:spcAft>
      <a:buClr>
        <a:srgbClr val="000000"/>
      </a:buClr>
      <a:buFont typeface="Arial"/>
      <a:defRPr b="0" cap="none" sz="1400" i="0" strike="noStrike" u="none">
        <a:solidFill>
          <a:srgbClr val="000000"/>
        </a:solidFill>
        <a:latin typeface="Arial"/>
        <a:ea typeface="Arial"/>
        <a:cs typeface="Arial"/>
        <a:sym typeface="Arial"/>
      </a:defRPr>
    </a:lvl5pPr>
    <a:lvl6pPr algn="l" lvl="5" marR="0" rtl="0">
      <a:lnSpc>
        <a:spcPct val="100000"/>
      </a:lnSpc>
      <a:spcBef>
        <a:spcPts val="0"/>
      </a:spcBef>
      <a:spcAft>
        <a:spcPts val="0"/>
      </a:spcAft>
      <a:buClr>
        <a:srgbClr val="000000"/>
      </a:buClr>
      <a:buFont typeface="Arial"/>
      <a:defRPr b="0" cap="none" sz="1400" i="0" strike="noStrike" u="none">
        <a:solidFill>
          <a:srgbClr val="000000"/>
        </a:solidFill>
        <a:latin typeface="Arial"/>
        <a:ea typeface="Arial"/>
        <a:cs typeface="Arial"/>
        <a:sym typeface="Arial"/>
      </a:defRPr>
    </a:lvl6pPr>
    <a:lvl7pPr algn="l" lvl="6" marR="0" rtl="0">
      <a:lnSpc>
        <a:spcPct val="100000"/>
      </a:lnSpc>
      <a:spcBef>
        <a:spcPts val="0"/>
      </a:spcBef>
      <a:spcAft>
        <a:spcPts val="0"/>
      </a:spcAft>
      <a:buClr>
        <a:srgbClr val="000000"/>
      </a:buClr>
      <a:buFont typeface="Arial"/>
      <a:defRPr b="0" cap="none" sz="1400" i="0" strike="noStrike" u="none">
        <a:solidFill>
          <a:srgbClr val="000000"/>
        </a:solidFill>
        <a:latin typeface="Arial"/>
        <a:ea typeface="Arial"/>
        <a:cs typeface="Arial"/>
        <a:sym typeface="Arial"/>
      </a:defRPr>
    </a:lvl7pPr>
    <a:lvl8pPr algn="l" lvl="7" marR="0" rtl="0">
      <a:lnSpc>
        <a:spcPct val="100000"/>
      </a:lnSpc>
      <a:spcBef>
        <a:spcPts val="0"/>
      </a:spcBef>
      <a:spcAft>
        <a:spcPts val="0"/>
      </a:spcAft>
      <a:buClr>
        <a:srgbClr val="000000"/>
      </a:buClr>
      <a:buFont typeface="Arial"/>
      <a:defRPr b="0" cap="none" sz="1400" i="0" strike="noStrike" u="none">
        <a:solidFill>
          <a:srgbClr val="000000"/>
        </a:solidFill>
        <a:latin typeface="Arial"/>
        <a:ea typeface="Arial"/>
        <a:cs typeface="Arial"/>
        <a:sym typeface="Arial"/>
      </a:defRPr>
    </a:lvl8pPr>
    <a:lvl9pPr algn="l" lvl="8" marR="0" rtl="0">
      <a:lnSpc>
        <a:spcPct val="100000"/>
      </a:lnSpc>
      <a:spcBef>
        <a:spcPts val="0"/>
      </a:spcBef>
      <a:spcAft>
        <a:spcPts val="0"/>
      </a:spcAft>
      <a:buClr>
        <a:srgbClr val="000000"/>
      </a:buClr>
      <a:buFont typeface="Arial"/>
      <a:defRPr b="0" cap="none" sz="1400" i="0" strike="noStrike" u="none">
        <a:solidFill>
          <a:srgbClr val="000000"/>
        </a:solidFill>
        <a:latin typeface="Arial"/>
        <a:ea typeface="Arial"/>
        <a:cs typeface="Arial"/>
        <a:sym typeface="Arial"/>
      </a:defRPr>
    </a:lvl9pPr>
  </p:defaultTextStyle>
</p:presentation>
</file>

<file path=ppt/presProps.xml><?xml version="1.0" encoding="utf-8"?>
<p:presentationPr xmlns:p="http://schemas.openxmlformats.org/presentationml/2006/main" xmlns:r="http://schemas.openxmlformats.org/officeDocument/2006/relationships" xmlns:a="http://schemas.openxmlformats.org/drawingml/2006/main"/>
</file>

<file path=ppt/tableStyles.xml><?xml version="1.0" encoding="utf-8"?>
<a:tblStyleLst xmlns:a="http://schemas.openxmlformats.org/drawingml/2006/main" def="{5C22544A-7EE6-4342-B048-85BDC9FD1C3A}"/>
</file>

<file path=ppt/viewProps.xml><?xml version="1.0" encoding="utf-8"?>
<p:viewPr xmlns:p="http://schemas.openxmlformats.org/presentationml/2006/main" xmlns:r="http://schemas.openxmlformats.org/officeDocument/2006/relationships" xmlns:a="http://schemas.openxmlformats.org/drawingml/2006/main" lastView="sldThumbnailView">
  <p:normalViewPr horzBarState="maximized">
    <p:restoredLeft sz="15987" autoAdjust="0"/>
    <p:restoredTop sz="94660"/>
  </p:normalViewPr>
  <p:slideViewPr>
    <p:cSldViewPr>
      <p:cViewPr varScale="1">
        <p:scale>
          <a:sx n="116" d="100"/>
          <a:sy n="116" d="100"/>
        </p:scale>
        <p:origin x="1446" y="108"/>
      </p:cViewPr>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notesMaster" Target="notesMasters/notesMaster1.xml"/><Relationship Id="rId3" Type="http://schemas.openxmlformats.org/officeDocument/2006/relationships/slide" Target="slides/slide1.xml"/><Relationship Id="rId4" Type="http://schemas.openxmlformats.org/officeDocument/2006/relationships/slide" Target="slides/slide2.xml"/><Relationship Id="rId5" Type="http://schemas.openxmlformats.org/officeDocument/2006/relationships/slide" Target="slides/slide3.xml"/><Relationship Id="rId6" Type="http://schemas.openxmlformats.org/officeDocument/2006/relationships/slide" Target="slides/slide4.xml"/><Relationship Id="rId7" Type="http://schemas.openxmlformats.org/officeDocument/2006/relationships/slide" Target="slides/slide5.xml"/><Relationship Id="rId8" Type="http://schemas.openxmlformats.org/officeDocument/2006/relationships/slide" Target="slides/slide6.xml"/><Relationship Id="rId9" Type="http://schemas.openxmlformats.org/officeDocument/2006/relationships/slide" Target="slides/slide7.xml"/><Relationship Id="rId10" Type="http://schemas.openxmlformats.org/officeDocument/2006/relationships/slide" Target="slides/slide8.xml"/><Relationship Id="rId11" Type="http://schemas.openxmlformats.org/officeDocument/2006/relationships/slide" Target="slides/slide9.xml"/><Relationship Id="rId12" Type="http://schemas.openxmlformats.org/officeDocument/2006/relationships/slide" Target="slides/slide10.xml"/><Relationship Id="rId13" Type="http://schemas.openxmlformats.org/officeDocument/2006/relationships/font" Target="fonts/font1.fntdata"/><Relationship Id="rId14" Type="http://schemas.openxmlformats.org/officeDocument/2006/relationships/font" Target="fonts/font2.fntdata"/><Relationship Id="rId15" Type="http://schemas.openxmlformats.org/officeDocument/2006/relationships/font" Target="fonts/font3.fntdata"/><Relationship Id="rId16" Type="http://schemas.openxmlformats.org/officeDocument/2006/relationships/font" Target="fonts/font4.fntdata"/><Relationship Id="rId17" Type="http://schemas.openxmlformats.org/officeDocument/2006/relationships/font" Target="fonts/font5.fntdata"/><Relationship Id="rId18" Type="http://schemas.openxmlformats.org/officeDocument/2006/relationships/font" Target="fonts/font6.fntdata"/><Relationship Id="rId19" Type="http://schemas.openxmlformats.org/officeDocument/2006/relationships/font" Target="fonts/font7.fntdata"/><Relationship Id="rId20" Type="http://schemas.openxmlformats.org/officeDocument/2006/relationships/font" Target="fonts/font8.fntdata"/><Relationship Id="rId21" Type="http://schemas.openxmlformats.org/officeDocument/2006/relationships/tableStyles" Target="tableStyles.xml"/><Relationship Id="rId22" Type="http://schemas.openxmlformats.org/officeDocument/2006/relationships/presProps" Target="presProps.xml"/><Relationship Id="rId23" Type="http://schemas.openxmlformats.org/officeDocument/2006/relationships/viewProps" Target="viewProps.xml"/><Relationship Id="rId2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p:bgPr>
    </p:bg>
    <p:spTree>
      <p:nvGrpSpPr>
        <p:cNvPr id="49" name="Shape 2"/>
        <p:cNvGrpSpPr/>
        <p:nvPr/>
      </p:nvGrpSpPr>
      <p:grpSpPr>
        <a:xfrm>
          <a:off x="0" y="0"/>
          <a:ext cx="0" cy="0"/>
          <a:chOff x="0" y="0"/>
          <a:chExt cx="0" cy="0"/>
        </a:xfrm>
      </p:grpSpPr>
      <p:sp>
        <p:nvSpPr>
          <p:cNvPr id="1048631" name="Google Shape;3;n"/>
          <p:cNvSpPr txBox="1"/>
          <p:nvPr>
            <p:ph type="hdr" idx="2"/>
          </p:nvPr>
        </p:nvSpPr>
        <p:spPr>
          <a:xfrm>
            <a:off x="0" y="0"/>
            <a:ext cx="3962400" cy="344091"/>
          </a:xfrm>
          <a:prstGeom prst="rect"/>
          <a:noFill/>
          <a:ln>
            <a:noFill/>
          </a:ln>
        </p:spPr>
        <p:txBody>
          <a:bodyPr anchor="t" anchorCtr="0" bIns="45700" lIns="91425" rIns="91425" spcFirstLastPara="1" tIns="45700" wrap="square">
            <a:noAutofit/>
          </a:bodyPr>
          <a:lstStyle>
            <a:lvl1pPr algn="l" lvl="0" marR="0" rtl="0">
              <a:lnSpc>
                <a:spcPct val="100000"/>
              </a:lnSpc>
              <a:spcBef>
                <a:spcPts val="0"/>
              </a:spcBef>
              <a:spcAft>
                <a:spcPts val="0"/>
              </a:spcAft>
              <a:buClr>
                <a:srgbClr val="000000"/>
              </a:buClr>
              <a:buSzPts val="1400"/>
              <a:buFont typeface="Arial"/>
              <a:buNone/>
              <a:defRPr b="0" cap="none" sz="1200" i="0" strike="noStrike" u="none">
                <a:solidFill>
                  <a:schemeClr val="dk1"/>
                </a:solidFill>
                <a:latin typeface="Calibri"/>
                <a:ea typeface="Calibri"/>
                <a:cs typeface="Calibri"/>
                <a:sym typeface="Calibri"/>
              </a:defRPr>
            </a:lvl1pPr>
            <a:lvl2pPr algn="l" lvl="1" marR="0" rtl="0">
              <a:lnSpc>
                <a:spcPct val="100000"/>
              </a:lnSpc>
              <a:spcBef>
                <a:spcPts val="0"/>
              </a:spcBef>
              <a:spcAft>
                <a:spcPts val="0"/>
              </a:spcAft>
              <a:buClr>
                <a:srgbClr val="000000"/>
              </a:buClr>
              <a:buSzPts val="1400"/>
              <a:buFont typeface="Arial"/>
              <a:buNone/>
              <a:defRPr b="0" cap="none" sz="1800" i="0" strike="noStrike" u="none">
                <a:solidFill>
                  <a:schemeClr val="dk1"/>
                </a:solidFill>
                <a:latin typeface="Calibri"/>
                <a:ea typeface="Calibri"/>
                <a:cs typeface="Calibri"/>
                <a:sym typeface="Calibri"/>
              </a:defRPr>
            </a:lvl2pPr>
            <a:lvl3pPr algn="l" lvl="2" marR="0" rtl="0">
              <a:lnSpc>
                <a:spcPct val="100000"/>
              </a:lnSpc>
              <a:spcBef>
                <a:spcPts val="0"/>
              </a:spcBef>
              <a:spcAft>
                <a:spcPts val="0"/>
              </a:spcAft>
              <a:buClr>
                <a:srgbClr val="000000"/>
              </a:buClr>
              <a:buSzPts val="1400"/>
              <a:buFont typeface="Arial"/>
              <a:buNone/>
              <a:defRPr b="0" cap="none" sz="1800" i="0" strike="noStrike" u="none">
                <a:solidFill>
                  <a:schemeClr val="dk1"/>
                </a:solidFill>
                <a:latin typeface="Calibri"/>
                <a:ea typeface="Calibri"/>
                <a:cs typeface="Calibri"/>
                <a:sym typeface="Calibri"/>
              </a:defRPr>
            </a:lvl3pPr>
            <a:lvl4pPr algn="l" lvl="3" marR="0" rtl="0">
              <a:lnSpc>
                <a:spcPct val="100000"/>
              </a:lnSpc>
              <a:spcBef>
                <a:spcPts val="0"/>
              </a:spcBef>
              <a:spcAft>
                <a:spcPts val="0"/>
              </a:spcAft>
              <a:buClr>
                <a:srgbClr val="000000"/>
              </a:buClr>
              <a:buSzPts val="1400"/>
              <a:buFont typeface="Arial"/>
              <a:buNone/>
              <a:defRPr b="0" cap="none" sz="1800" i="0" strike="noStrike" u="none">
                <a:solidFill>
                  <a:schemeClr val="dk1"/>
                </a:solidFill>
                <a:latin typeface="Calibri"/>
                <a:ea typeface="Calibri"/>
                <a:cs typeface="Calibri"/>
                <a:sym typeface="Calibri"/>
              </a:defRPr>
            </a:lvl4pPr>
            <a:lvl5pPr algn="l" lvl="4" marR="0" rtl="0">
              <a:lnSpc>
                <a:spcPct val="100000"/>
              </a:lnSpc>
              <a:spcBef>
                <a:spcPts val="0"/>
              </a:spcBef>
              <a:spcAft>
                <a:spcPts val="0"/>
              </a:spcAft>
              <a:buClr>
                <a:srgbClr val="000000"/>
              </a:buClr>
              <a:buSzPts val="1400"/>
              <a:buFont typeface="Arial"/>
              <a:buNone/>
              <a:defRPr b="0" cap="none" sz="1800" i="0" strike="noStrike" u="none">
                <a:solidFill>
                  <a:schemeClr val="dk1"/>
                </a:solidFill>
                <a:latin typeface="Calibri"/>
                <a:ea typeface="Calibri"/>
                <a:cs typeface="Calibri"/>
                <a:sym typeface="Calibri"/>
              </a:defRPr>
            </a:lvl5pPr>
            <a:lvl6pPr algn="l" lvl="5" marR="0" rtl="0">
              <a:lnSpc>
                <a:spcPct val="100000"/>
              </a:lnSpc>
              <a:spcBef>
                <a:spcPts val="0"/>
              </a:spcBef>
              <a:spcAft>
                <a:spcPts val="0"/>
              </a:spcAft>
              <a:buClr>
                <a:srgbClr val="000000"/>
              </a:buClr>
              <a:buSzPts val="1400"/>
              <a:buFont typeface="Arial"/>
              <a:buNone/>
              <a:defRPr b="0" cap="none" sz="1800" i="0" strike="noStrike" u="none">
                <a:solidFill>
                  <a:schemeClr val="dk1"/>
                </a:solidFill>
                <a:latin typeface="Calibri"/>
                <a:ea typeface="Calibri"/>
                <a:cs typeface="Calibri"/>
                <a:sym typeface="Calibri"/>
              </a:defRPr>
            </a:lvl6pPr>
            <a:lvl7pPr algn="l" lvl="6" marR="0" rtl="0">
              <a:lnSpc>
                <a:spcPct val="100000"/>
              </a:lnSpc>
              <a:spcBef>
                <a:spcPts val="0"/>
              </a:spcBef>
              <a:spcAft>
                <a:spcPts val="0"/>
              </a:spcAft>
              <a:buClr>
                <a:srgbClr val="000000"/>
              </a:buClr>
              <a:buSzPts val="1400"/>
              <a:buFont typeface="Arial"/>
              <a:buNone/>
              <a:defRPr b="0" cap="none" sz="1800" i="0" strike="noStrike" u="none">
                <a:solidFill>
                  <a:schemeClr val="dk1"/>
                </a:solidFill>
                <a:latin typeface="Calibri"/>
                <a:ea typeface="Calibri"/>
                <a:cs typeface="Calibri"/>
                <a:sym typeface="Calibri"/>
              </a:defRPr>
            </a:lvl7pPr>
            <a:lvl8pPr algn="l" lvl="7" marR="0" rtl="0">
              <a:lnSpc>
                <a:spcPct val="100000"/>
              </a:lnSpc>
              <a:spcBef>
                <a:spcPts val="0"/>
              </a:spcBef>
              <a:spcAft>
                <a:spcPts val="0"/>
              </a:spcAft>
              <a:buClr>
                <a:srgbClr val="000000"/>
              </a:buClr>
              <a:buSzPts val="1400"/>
              <a:buFont typeface="Arial"/>
              <a:buNone/>
              <a:defRPr b="0" cap="none" sz="1800" i="0" strike="noStrike" u="none">
                <a:solidFill>
                  <a:schemeClr val="dk1"/>
                </a:solidFill>
                <a:latin typeface="Calibri"/>
                <a:ea typeface="Calibri"/>
                <a:cs typeface="Calibri"/>
                <a:sym typeface="Calibri"/>
              </a:defRPr>
            </a:lvl8pPr>
            <a:lvl9pPr algn="l" lvl="8" marR="0" rtl="0">
              <a:lnSpc>
                <a:spcPct val="100000"/>
              </a:lnSpc>
              <a:spcBef>
                <a:spcPts val="0"/>
              </a:spcBef>
              <a:spcAft>
                <a:spcPts val="0"/>
              </a:spcAft>
              <a:buClr>
                <a:srgbClr val="000000"/>
              </a:buClr>
              <a:buSzPts val="1400"/>
              <a:buFont typeface="Arial"/>
              <a:buNone/>
              <a:defRPr b="0" cap="none" sz="1800" i="0" strike="noStrike" u="none">
                <a:solidFill>
                  <a:schemeClr val="dk1"/>
                </a:solidFill>
                <a:latin typeface="Calibri"/>
                <a:ea typeface="Calibri"/>
                <a:cs typeface="Calibri"/>
                <a:sym typeface="Calibri"/>
              </a:defRPr>
            </a:lvl9pPr>
          </a:lstStyle>
          <a:p/>
        </p:txBody>
      </p:sp>
      <p:sp>
        <p:nvSpPr>
          <p:cNvPr id="1048632" name="Google Shape;4;n"/>
          <p:cNvSpPr txBox="1"/>
          <p:nvPr>
            <p:ph type="dt" idx="10"/>
          </p:nvPr>
        </p:nvSpPr>
        <p:spPr>
          <a:xfrm>
            <a:off x="5179484" y="0"/>
            <a:ext cx="3962400" cy="344091"/>
          </a:xfrm>
          <a:prstGeom prst="rect"/>
          <a:noFill/>
          <a:ln>
            <a:noFill/>
          </a:ln>
        </p:spPr>
        <p:txBody>
          <a:bodyPr anchor="t" anchorCtr="0" bIns="45700" lIns="91425" rIns="91425" spcFirstLastPara="1" tIns="45700" wrap="square">
            <a:noAutofit/>
          </a:bodyPr>
          <a:lstStyle>
            <a:lvl1pPr algn="r" lvl="0" marR="0" rtl="0">
              <a:lnSpc>
                <a:spcPct val="100000"/>
              </a:lnSpc>
              <a:spcBef>
                <a:spcPts val="0"/>
              </a:spcBef>
              <a:spcAft>
                <a:spcPts val="0"/>
              </a:spcAft>
              <a:buClr>
                <a:srgbClr val="000000"/>
              </a:buClr>
              <a:buSzPts val="1400"/>
              <a:buFont typeface="Arial"/>
              <a:buNone/>
              <a:defRPr b="0" cap="none" sz="1200" i="0" strike="noStrike" u="none">
                <a:solidFill>
                  <a:schemeClr val="dk1"/>
                </a:solidFill>
                <a:latin typeface="Calibri"/>
                <a:ea typeface="Calibri"/>
                <a:cs typeface="Calibri"/>
                <a:sym typeface="Calibri"/>
              </a:defRPr>
            </a:lvl1pPr>
            <a:lvl2pPr algn="l" lvl="1" marR="0" rtl="0">
              <a:lnSpc>
                <a:spcPct val="100000"/>
              </a:lnSpc>
              <a:spcBef>
                <a:spcPts val="0"/>
              </a:spcBef>
              <a:spcAft>
                <a:spcPts val="0"/>
              </a:spcAft>
              <a:buClr>
                <a:srgbClr val="000000"/>
              </a:buClr>
              <a:buSzPts val="1400"/>
              <a:buFont typeface="Arial"/>
              <a:buNone/>
              <a:defRPr b="0" cap="none" sz="1800" i="0" strike="noStrike" u="none">
                <a:solidFill>
                  <a:schemeClr val="dk1"/>
                </a:solidFill>
                <a:latin typeface="Calibri"/>
                <a:ea typeface="Calibri"/>
                <a:cs typeface="Calibri"/>
                <a:sym typeface="Calibri"/>
              </a:defRPr>
            </a:lvl2pPr>
            <a:lvl3pPr algn="l" lvl="2" marR="0" rtl="0">
              <a:lnSpc>
                <a:spcPct val="100000"/>
              </a:lnSpc>
              <a:spcBef>
                <a:spcPts val="0"/>
              </a:spcBef>
              <a:spcAft>
                <a:spcPts val="0"/>
              </a:spcAft>
              <a:buClr>
                <a:srgbClr val="000000"/>
              </a:buClr>
              <a:buSzPts val="1400"/>
              <a:buFont typeface="Arial"/>
              <a:buNone/>
              <a:defRPr b="0" cap="none" sz="1800" i="0" strike="noStrike" u="none">
                <a:solidFill>
                  <a:schemeClr val="dk1"/>
                </a:solidFill>
                <a:latin typeface="Calibri"/>
                <a:ea typeface="Calibri"/>
                <a:cs typeface="Calibri"/>
                <a:sym typeface="Calibri"/>
              </a:defRPr>
            </a:lvl3pPr>
            <a:lvl4pPr algn="l" lvl="3" marR="0" rtl="0">
              <a:lnSpc>
                <a:spcPct val="100000"/>
              </a:lnSpc>
              <a:spcBef>
                <a:spcPts val="0"/>
              </a:spcBef>
              <a:spcAft>
                <a:spcPts val="0"/>
              </a:spcAft>
              <a:buClr>
                <a:srgbClr val="000000"/>
              </a:buClr>
              <a:buSzPts val="1400"/>
              <a:buFont typeface="Arial"/>
              <a:buNone/>
              <a:defRPr b="0" cap="none" sz="1800" i="0" strike="noStrike" u="none">
                <a:solidFill>
                  <a:schemeClr val="dk1"/>
                </a:solidFill>
                <a:latin typeface="Calibri"/>
                <a:ea typeface="Calibri"/>
                <a:cs typeface="Calibri"/>
                <a:sym typeface="Calibri"/>
              </a:defRPr>
            </a:lvl4pPr>
            <a:lvl5pPr algn="l" lvl="4" marR="0" rtl="0">
              <a:lnSpc>
                <a:spcPct val="100000"/>
              </a:lnSpc>
              <a:spcBef>
                <a:spcPts val="0"/>
              </a:spcBef>
              <a:spcAft>
                <a:spcPts val="0"/>
              </a:spcAft>
              <a:buClr>
                <a:srgbClr val="000000"/>
              </a:buClr>
              <a:buSzPts val="1400"/>
              <a:buFont typeface="Arial"/>
              <a:buNone/>
              <a:defRPr b="0" cap="none" sz="1800" i="0" strike="noStrike" u="none">
                <a:solidFill>
                  <a:schemeClr val="dk1"/>
                </a:solidFill>
                <a:latin typeface="Calibri"/>
                <a:ea typeface="Calibri"/>
                <a:cs typeface="Calibri"/>
                <a:sym typeface="Calibri"/>
              </a:defRPr>
            </a:lvl5pPr>
            <a:lvl6pPr algn="l" lvl="5" marR="0" rtl="0">
              <a:lnSpc>
                <a:spcPct val="100000"/>
              </a:lnSpc>
              <a:spcBef>
                <a:spcPts val="0"/>
              </a:spcBef>
              <a:spcAft>
                <a:spcPts val="0"/>
              </a:spcAft>
              <a:buClr>
                <a:srgbClr val="000000"/>
              </a:buClr>
              <a:buSzPts val="1400"/>
              <a:buFont typeface="Arial"/>
              <a:buNone/>
              <a:defRPr b="0" cap="none" sz="1800" i="0" strike="noStrike" u="none">
                <a:solidFill>
                  <a:schemeClr val="dk1"/>
                </a:solidFill>
                <a:latin typeface="Calibri"/>
                <a:ea typeface="Calibri"/>
                <a:cs typeface="Calibri"/>
                <a:sym typeface="Calibri"/>
              </a:defRPr>
            </a:lvl6pPr>
            <a:lvl7pPr algn="l" lvl="6" marR="0" rtl="0">
              <a:lnSpc>
                <a:spcPct val="100000"/>
              </a:lnSpc>
              <a:spcBef>
                <a:spcPts val="0"/>
              </a:spcBef>
              <a:spcAft>
                <a:spcPts val="0"/>
              </a:spcAft>
              <a:buClr>
                <a:srgbClr val="000000"/>
              </a:buClr>
              <a:buSzPts val="1400"/>
              <a:buFont typeface="Arial"/>
              <a:buNone/>
              <a:defRPr b="0" cap="none" sz="1800" i="0" strike="noStrike" u="none">
                <a:solidFill>
                  <a:schemeClr val="dk1"/>
                </a:solidFill>
                <a:latin typeface="Calibri"/>
                <a:ea typeface="Calibri"/>
                <a:cs typeface="Calibri"/>
                <a:sym typeface="Calibri"/>
              </a:defRPr>
            </a:lvl7pPr>
            <a:lvl8pPr algn="l" lvl="7" marR="0" rtl="0">
              <a:lnSpc>
                <a:spcPct val="100000"/>
              </a:lnSpc>
              <a:spcBef>
                <a:spcPts val="0"/>
              </a:spcBef>
              <a:spcAft>
                <a:spcPts val="0"/>
              </a:spcAft>
              <a:buClr>
                <a:srgbClr val="000000"/>
              </a:buClr>
              <a:buSzPts val="1400"/>
              <a:buFont typeface="Arial"/>
              <a:buNone/>
              <a:defRPr b="0" cap="none" sz="1800" i="0" strike="noStrike" u="none">
                <a:solidFill>
                  <a:schemeClr val="dk1"/>
                </a:solidFill>
                <a:latin typeface="Calibri"/>
                <a:ea typeface="Calibri"/>
                <a:cs typeface="Calibri"/>
                <a:sym typeface="Calibri"/>
              </a:defRPr>
            </a:lvl8pPr>
            <a:lvl9pPr algn="l" lvl="8" marR="0" rtl="0">
              <a:lnSpc>
                <a:spcPct val="100000"/>
              </a:lnSpc>
              <a:spcBef>
                <a:spcPts val="0"/>
              </a:spcBef>
              <a:spcAft>
                <a:spcPts val="0"/>
              </a:spcAft>
              <a:buClr>
                <a:srgbClr val="000000"/>
              </a:buClr>
              <a:buSzPts val="1400"/>
              <a:buFont typeface="Arial"/>
              <a:buNone/>
              <a:defRPr b="0" cap="none" sz="1800" i="0" strike="noStrike" u="none">
                <a:solidFill>
                  <a:schemeClr val="dk1"/>
                </a:solidFill>
                <a:latin typeface="Calibri"/>
                <a:ea typeface="Calibri"/>
                <a:cs typeface="Calibri"/>
                <a:sym typeface="Calibri"/>
              </a:defRPr>
            </a:lvl9pPr>
          </a:lstStyle>
          <a:p/>
        </p:txBody>
      </p:sp>
      <p:sp>
        <p:nvSpPr>
          <p:cNvPr id="1048633" name="Google Shape;5;n"/>
          <p:cNvSpPr/>
          <p:nvPr>
            <p:ph type="sldImg" idx="3"/>
          </p:nvPr>
        </p:nvSpPr>
        <p:spPr>
          <a:xfrm>
            <a:off x="2514600" y="857250"/>
            <a:ext cx="4114800" cy="2314575"/>
          </a:xfrm>
          <a:custGeom>
            <a:avLst/>
            <a:ah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48634" name="Google Shape;6;n"/>
          <p:cNvSpPr txBox="1"/>
          <p:nvPr>
            <p:ph type="body" idx="1"/>
          </p:nvPr>
        </p:nvSpPr>
        <p:spPr>
          <a:xfrm>
            <a:off x="914400" y="3300412"/>
            <a:ext cx="7315200" cy="2700338"/>
          </a:xfrm>
          <a:prstGeom prst="rect"/>
          <a:noFill/>
          <a:ln>
            <a:noFill/>
          </a:ln>
        </p:spPr>
        <p:txBody>
          <a:bodyPr anchor="t" anchorCtr="0" bIns="45700" lIns="91425" rIns="91425" spcFirstLastPara="1" tIns="45700" wrap="square">
            <a:noAutofit/>
          </a:bodyPr>
          <a:lstStyle>
            <a:lvl1pPr algn="l" indent="-228600" lvl="0" marL="457200" marR="0" rtl="0">
              <a:lnSpc>
                <a:spcPct val="100000"/>
              </a:lnSpc>
              <a:spcBef>
                <a:spcPts val="0"/>
              </a:spcBef>
              <a:spcAft>
                <a:spcPts val="0"/>
              </a:spcAft>
              <a:buClr>
                <a:srgbClr val="000000"/>
              </a:buClr>
              <a:buSzPts val="1400"/>
              <a:buFont typeface="Arial"/>
              <a:buNone/>
              <a:defRPr b="0" cap="none" sz="1200" i="0" strike="noStrike" u="none">
                <a:solidFill>
                  <a:schemeClr val="dk1"/>
                </a:solidFill>
                <a:latin typeface="Calibri"/>
                <a:ea typeface="Calibri"/>
                <a:cs typeface="Calibri"/>
                <a:sym typeface="Calibri"/>
              </a:defRPr>
            </a:lvl1pPr>
            <a:lvl2pPr algn="l" indent="-228600" lvl="1" marL="914400" marR="0" rtl="0">
              <a:lnSpc>
                <a:spcPct val="100000"/>
              </a:lnSpc>
              <a:spcBef>
                <a:spcPts val="0"/>
              </a:spcBef>
              <a:spcAft>
                <a:spcPts val="0"/>
              </a:spcAft>
              <a:buClr>
                <a:srgbClr val="000000"/>
              </a:buClr>
              <a:buSzPts val="1400"/>
              <a:buFont typeface="Arial"/>
              <a:buNone/>
              <a:defRPr b="0" cap="none" sz="1200" i="0" strike="noStrike" u="none">
                <a:solidFill>
                  <a:schemeClr val="dk1"/>
                </a:solidFill>
                <a:latin typeface="Calibri"/>
                <a:ea typeface="Calibri"/>
                <a:cs typeface="Calibri"/>
                <a:sym typeface="Calibri"/>
              </a:defRPr>
            </a:lvl2pPr>
            <a:lvl3pPr algn="l" indent="-228600" lvl="2" marL="1371600" marR="0" rtl="0">
              <a:lnSpc>
                <a:spcPct val="100000"/>
              </a:lnSpc>
              <a:spcBef>
                <a:spcPts val="0"/>
              </a:spcBef>
              <a:spcAft>
                <a:spcPts val="0"/>
              </a:spcAft>
              <a:buClr>
                <a:srgbClr val="000000"/>
              </a:buClr>
              <a:buSzPts val="1400"/>
              <a:buFont typeface="Arial"/>
              <a:buNone/>
              <a:defRPr b="0" cap="none" sz="1200" i="0" strike="noStrike" u="none">
                <a:solidFill>
                  <a:schemeClr val="dk1"/>
                </a:solidFill>
                <a:latin typeface="Calibri"/>
                <a:ea typeface="Calibri"/>
                <a:cs typeface="Calibri"/>
                <a:sym typeface="Calibri"/>
              </a:defRPr>
            </a:lvl3pPr>
            <a:lvl4pPr algn="l" indent="-228600" lvl="3" marL="1828800" marR="0" rtl="0">
              <a:lnSpc>
                <a:spcPct val="100000"/>
              </a:lnSpc>
              <a:spcBef>
                <a:spcPts val="0"/>
              </a:spcBef>
              <a:spcAft>
                <a:spcPts val="0"/>
              </a:spcAft>
              <a:buClr>
                <a:srgbClr val="000000"/>
              </a:buClr>
              <a:buSzPts val="1400"/>
              <a:buFont typeface="Arial"/>
              <a:buNone/>
              <a:defRPr b="0" cap="none" sz="1200" i="0" strike="noStrike" u="none">
                <a:solidFill>
                  <a:schemeClr val="dk1"/>
                </a:solidFill>
                <a:latin typeface="Calibri"/>
                <a:ea typeface="Calibri"/>
                <a:cs typeface="Calibri"/>
                <a:sym typeface="Calibri"/>
              </a:defRPr>
            </a:lvl4pPr>
            <a:lvl5pPr algn="l" indent="-228600" lvl="4" marL="2286000" marR="0" rtl="0">
              <a:lnSpc>
                <a:spcPct val="100000"/>
              </a:lnSpc>
              <a:spcBef>
                <a:spcPts val="0"/>
              </a:spcBef>
              <a:spcAft>
                <a:spcPts val="0"/>
              </a:spcAft>
              <a:buClr>
                <a:srgbClr val="000000"/>
              </a:buClr>
              <a:buSzPts val="1400"/>
              <a:buFont typeface="Arial"/>
              <a:buNone/>
              <a:defRPr b="0" cap="none" sz="1200" i="0" strike="noStrike" u="none">
                <a:solidFill>
                  <a:schemeClr val="dk1"/>
                </a:solidFill>
                <a:latin typeface="Calibri"/>
                <a:ea typeface="Calibri"/>
                <a:cs typeface="Calibri"/>
                <a:sym typeface="Calibri"/>
              </a:defRPr>
            </a:lvl5pPr>
            <a:lvl6pPr algn="l" indent="-228600" lvl="5" marL="2743200" marR="0" rtl="0">
              <a:lnSpc>
                <a:spcPct val="100000"/>
              </a:lnSpc>
              <a:spcBef>
                <a:spcPts val="0"/>
              </a:spcBef>
              <a:spcAft>
                <a:spcPts val="0"/>
              </a:spcAft>
              <a:buClr>
                <a:srgbClr val="000000"/>
              </a:buClr>
              <a:buSzPts val="1400"/>
              <a:buFont typeface="Arial"/>
              <a:buNone/>
              <a:defRPr b="0" cap="none" sz="1200" i="0" strike="noStrike" u="none">
                <a:solidFill>
                  <a:schemeClr val="dk1"/>
                </a:solidFill>
                <a:latin typeface="Calibri"/>
                <a:ea typeface="Calibri"/>
                <a:cs typeface="Calibri"/>
                <a:sym typeface="Calibri"/>
              </a:defRPr>
            </a:lvl6pPr>
            <a:lvl7pPr algn="l" indent="-228600" lvl="6" marL="3200400" marR="0" rtl="0">
              <a:lnSpc>
                <a:spcPct val="100000"/>
              </a:lnSpc>
              <a:spcBef>
                <a:spcPts val="0"/>
              </a:spcBef>
              <a:spcAft>
                <a:spcPts val="0"/>
              </a:spcAft>
              <a:buClr>
                <a:srgbClr val="000000"/>
              </a:buClr>
              <a:buSzPts val="1400"/>
              <a:buFont typeface="Arial"/>
              <a:buNone/>
              <a:defRPr b="0" cap="none" sz="1200" i="0" strike="noStrike" u="none">
                <a:solidFill>
                  <a:schemeClr val="dk1"/>
                </a:solidFill>
                <a:latin typeface="Calibri"/>
                <a:ea typeface="Calibri"/>
                <a:cs typeface="Calibri"/>
                <a:sym typeface="Calibri"/>
              </a:defRPr>
            </a:lvl7pPr>
            <a:lvl8pPr algn="l" indent="-228600" lvl="7" marL="3657600" marR="0" rtl="0">
              <a:lnSpc>
                <a:spcPct val="100000"/>
              </a:lnSpc>
              <a:spcBef>
                <a:spcPts val="0"/>
              </a:spcBef>
              <a:spcAft>
                <a:spcPts val="0"/>
              </a:spcAft>
              <a:buClr>
                <a:srgbClr val="000000"/>
              </a:buClr>
              <a:buSzPts val="1400"/>
              <a:buFont typeface="Arial"/>
              <a:buNone/>
              <a:defRPr b="0" cap="none" sz="1200" i="0" strike="noStrike" u="none">
                <a:solidFill>
                  <a:schemeClr val="dk1"/>
                </a:solidFill>
                <a:latin typeface="Calibri"/>
                <a:ea typeface="Calibri"/>
                <a:cs typeface="Calibri"/>
                <a:sym typeface="Calibri"/>
              </a:defRPr>
            </a:lvl8pPr>
            <a:lvl9pPr algn="l" indent="-228600" lvl="8" marL="4114800" marR="0" rtl="0">
              <a:lnSpc>
                <a:spcPct val="100000"/>
              </a:lnSpc>
              <a:spcBef>
                <a:spcPts val="0"/>
              </a:spcBef>
              <a:spcAft>
                <a:spcPts val="0"/>
              </a:spcAft>
              <a:buClr>
                <a:srgbClr val="000000"/>
              </a:buClr>
              <a:buSzPts val="1400"/>
              <a:buFont typeface="Arial"/>
              <a:buNone/>
              <a:defRPr b="0" cap="none" sz="1200" i="0" strike="noStrike" u="none">
                <a:solidFill>
                  <a:schemeClr val="dk1"/>
                </a:solidFill>
                <a:latin typeface="Calibri"/>
                <a:ea typeface="Calibri"/>
                <a:cs typeface="Calibri"/>
                <a:sym typeface="Calibri"/>
              </a:defRPr>
            </a:lvl9pPr>
          </a:lstStyle>
          <a:p/>
        </p:txBody>
      </p:sp>
      <p:sp>
        <p:nvSpPr>
          <p:cNvPr id="1048635" name="Google Shape;7;n"/>
          <p:cNvSpPr txBox="1"/>
          <p:nvPr>
            <p:ph type="ftr" idx="11"/>
          </p:nvPr>
        </p:nvSpPr>
        <p:spPr>
          <a:xfrm>
            <a:off x="0" y="6513910"/>
            <a:ext cx="3962400" cy="344090"/>
          </a:xfrm>
          <a:prstGeom prst="rect"/>
          <a:noFill/>
          <a:ln>
            <a:noFill/>
          </a:ln>
        </p:spPr>
        <p:txBody>
          <a:bodyPr anchor="b" anchorCtr="0" bIns="45700" lIns="91425" rIns="91425" spcFirstLastPara="1" tIns="45700" wrap="square">
            <a:noAutofit/>
          </a:bodyPr>
          <a:lstStyle>
            <a:lvl1pPr algn="l" lvl="0" marR="0" rtl="0">
              <a:lnSpc>
                <a:spcPct val="100000"/>
              </a:lnSpc>
              <a:spcBef>
                <a:spcPts val="0"/>
              </a:spcBef>
              <a:spcAft>
                <a:spcPts val="0"/>
              </a:spcAft>
              <a:buClr>
                <a:srgbClr val="000000"/>
              </a:buClr>
              <a:buSzPts val="1400"/>
              <a:buFont typeface="Arial"/>
              <a:buNone/>
              <a:defRPr b="0" cap="none" sz="1200" i="0" strike="noStrike" u="none">
                <a:solidFill>
                  <a:schemeClr val="dk1"/>
                </a:solidFill>
                <a:latin typeface="Calibri"/>
                <a:ea typeface="Calibri"/>
                <a:cs typeface="Calibri"/>
                <a:sym typeface="Calibri"/>
              </a:defRPr>
            </a:lvl1pPr>
            <a:lvl2pPr algn="l" lvl="1" marR="0" rtl="0">
              <a:lnSpc>
                <a:spcPct val="100000"/>
              </a:lnSpc>
              <a:spcBef>
                <a:spcPts val="0"/>
              </a:spcBef>
              <a:spcAft>
                <a:spcPts val="0"/>
              </a:spcAft>
              <a:buClr>
                <a:srgbClr val="000000"/>
              </a:buClr>
              <a:buSzPts val="1400"/>
              <a:buFont typeface="Arial"/>
              <a:buNone/>
              <a:defRPr b="0" cap="none" sz="1800" i="0" strike="noStrike" u="none">
                <a:solidFill>
                  <a:schemeClr val="dk1"/>
                </a:solidFill>
                <a:latin typeface="Calibri"/>
                <a:ea typeface="Calibri"/>
                <a:cs typeface="Calibri"/>
                <a:sym typeface="Calibri"/>
              </a:defRPr>
            </a:lvl2pPr>
            <a:lvl3pPr algn="l" lvl="2" marR="0" rtl="0">
              <a:lnSpc>
                <a:spcPct val="100000"/>
              </a:lnSpc>
              <a:spcBef>
                <a:spcPts val="0"/>
              </a:spcBef>
              <a:spcAft>
                <a:spcPts val="0"/>
              </a:spcAft>
              <a:buClr>
                <a:srgbClr val="000000"/>
              </a:buClr>
              <a:buSzPts val="1400"/>
              <a:buFont typeface="Arial"/>
              <a:buNone/>
              <a:defRPr b="0" cap="none" sz="1800" i="0" strike="noStrike" u="none">
                <a:solidFill>
                  <a:schemeClr val="dk1"/>
                </a:solidFill>
                <a:latin typeface="Calibri"/>
                <a:ea typeface="Calibri"/>
                <a:cs typeface="Calibri"/>
                <a:sym typeface="Calibri"/>
              </a:defRPr>
            </a:lvl3pPr>
            <a:lvl4pPr algn="l" lvl="3" marR="0" rtl="0">
              <a:lnSpc>
                <a:spcPct val="100000"/>
              </a:lnSpc>
              <a:spcBef>
                <a:spcPts val="0"/>
              </a:spcBef>
              <a:spcAft>
                <a:spcPts val="0"/>
              </a:spcAft>
              <a:buClr>
                <a:srgbClr val="000000"/>
              </a:buClr>
              <a:buSzPts val="1400"/>
              <a:buFont typeface="Arial"/>
              <a:buNone/>
              <a:defRPr b="0" cap="none" sz="1800" i="0" strike="noStrike" u="none">
                <a:solidFill>
                  <a:schemeClr val="dk1"/>
                </a:solidFill>
                <a:latin typeface="Calibri"/>
                <a:ea typeface="Calibri"/>
                <a:cs typeface="Calibri"/>
                <a:sym typeface="Calibri"/>
              </a:defRPr>
            </a:lvl4pPr>
            <a:lvl5pPr algn="l" lvl="4" marR="0" rtl="0">
              <a:lnSpc>
                <a:spcPct val="100000"/>
              </a:lnSpc>
              <a:spcBef>
                <a:spcPts val="0"/>
              </a:spcBef>
              <a:spcAft>
                <a:spcPts val="0"/>
              </a:spcAft>
              <a:buClr>
                <a:srgbClr val="000000"/>
              </a:buClr>
              <a:buSzPts val="1400"/>
              <a:buFont typeface="Arial"/>
              <a:buNone/>
              <a:defRPr b="0" cap="none" sz="1800" i="0" strike="noStrike" u="none">
                <a:solidFill>
                  <a:schemeClr val="dk1"/>
                </a:solidFill>
                <a:latin typeface="Calibri"/>
                <a:ea typeface="Calibri"/>
                <a:cs typeface="Calibri"/>
                <a:sym typeface="Calibri"/>
              </a:defRPr>
            </a:lvl5pPr>
            <a:lvl6pPr algn="l" lvl="5" marR="0" rtl="0">
              <a:lnSpc>
                <a:spcPct val="100000"/>
              </a:lnSpc>
              <a:spcBef>
                <a:spcPts val="0"/>
              </a:spcBef>
              <a:spcAft>
                <a:spcPts val="0"/>
              </a:spcAft>
              <a:buClr>
                <a:srgbClr val="000000"/>
              </a:buClr>
              <a:buSzPts val="1400"/>
              <a:buFont typeface="Arial"/>
              <a:buNone/>
              <a:defRPr b="0" cap="none" sz="1800" i="0" strike="noStrike" u="none">
                <a:solidFill>
                  <a:schemeClr val="dk1"/>
                </a:solidFill>
                <a:latin typeface="Calibri"/>
                <a:ea typeface="Calibri"/>
                <a:cs typeface="Calibri"/>
                <a:sym typeface="Calibri"/>
              </a:defRPr>
            </a:lvl6pPr>
            <a:lvl7pPr algn="l" lvl="6" marR="0" rtl="0">
              <a:lnSpc>
                <a:spcPct val="100000"/>
              </a:lnSpc>
              <a:spcBef>
                <a:spcPts val="0"/>
              </a:spcBef>
              <a:spcAft>
                <a:spcPts val="0"/>
              </a:spcAft>
              <a:buClr>
                <a:srgbClr val="000000"/>
              </a:buClr>
              <a:buSzPts val="1400"/>
              <a:buFont typeface="Arial"/>
              <a:buNone/>
              <a:defRPr b="0" cap="none" sz="1800" i="0" strike="noStrike" u="none">
                <a:solidFill>
                  <a:schemeClr val="dk1"/>
                </a:solidFill>
                <a:latin typeface="Calibri"/>
                <a:ea typeface="Calibri"/>
                <a:cs typeface="Calibri"/>
                <a:sym typeface="Calibri"/>
              </a:defRPr>
            </a:lvl7pPr>
            <a:lvl8pPr algn="l" lvl="7" marR="0" rtl="0">
              <a:lnSpc>
                <a:spcPct val="100000"/>
              </a:lnSpc>
              <a:spcBef>
                <a:spcPts val="0"/>
              </a:spcBef>
              <a:spcAft>
                <a:spcPts val="0"/>
              </a:spcAft>
              <a:buClr>
                <a:srgbClr val="000000"/>
              </a:buClr>
              <a:buSzPts val="1400"/>
              <a:buFont typeface="Arial"/>
              <a:buNone/>
              <a:defRPr b="0" cap="none" sz="1800" i="0" strike="noStrike" u="none">
                <a:solidFill>
                  <a:schemeClr val="dk1"/>
                </a:solidFill>
                <a:latin typeface="Calibri"/>
                <a:ea typeface="Calibri"/>
                <a:cs typeface="Calibri"/>
                <a:sym typeface="Calibri"/>
              </a:defRPr>
            </a:lvl8pPr>
            <a:lvl9pPr algn="l" lvl="8" marR="0" rtl="0">
              <a:lnSpc>
                <a:spcPct val="100000"/>
              </a:lnSpc>
              <a:spcBef>
                <a:spcPts val="0"/>
              </a:spcBef>
              <a:spcAft>
                <a:spcPts val="0"/>
              </a:spcAft>
              <a:buClr>
                <a:srgbClr val="000000"/>
              </a:buClr>
              <a:buSzPts val="1400"/>
              <a:buFont typeface="Arial"/>
              <a:buNone/>
              <a:defRPr b="0" cap="none" sz="1800" i="0" strike="noStrike" u="none">
                <a:solidFill>
                  <a:schemeClr val="dk1"/>
                </a:solidFill>
                <a:latin typeface="Calibri"/>
                <a:ea typeface="Calibri"/>
                <a:cs typeface="Calibri"/>
                <a:sym typeface="Calibri"/>
              </a:defRPr>
            </a:lvl9pPr>
          </a:lstStyle>
          <a:p/>
        </p:txBody>
      </p:sp>
      <p:sp>
        <p:nvSpPr>
          <p:cNvPr id="1048636" name="Google Shape;8;n"/>
          <p:cNvSpPr txBox="1"/>
          <p:nvPr>
            <p:ph type="sldNum" idx="12"/>
          </p:nvPr>
        </p:nvSpPr>
        <p:spPr>
          <a:xfrm>
            <a:off x="5179484" y="6513910"/>
            <a:ext cx="3962400" cy="344090"/>
          </a:xfrm>
          <a:prstGeom prst="rect"/>
          <a:noFill/>
          <a:ln>
            <a:noFill/>
          </a:ln>
        </p:spPr>
        <p:txBody>
          <a:bodyPr anchor="b" anchorCtr="0" bIns="45700" lIns="91425" rIns="91425" spcFirstLastPara="1" tIns="45700" wrap="square">
            <a:noAutofit/>
          </a:bodyPr>
          <a:p>
            <a:pPr algn="r" indent="0" lvl="0" marL="0" marR="0" rtl="0">
              <a:lnSpc>
                <a:spcPct val="100000"/>
              </a:lnSpc>
              <a:spcBef>
                <a:spcPts val="0"/>
              </a:spcBef>
              <a:spcAft>
                <a:spcPts val="0"/>
              </a:spcAft>
              <a:buClr>
                <a:srgbClr val="000000"/>
              </a:buClr>
              <a:buSzPts val="1200"/>
              <a:buFont typeface="Arial"/>
              <a:buNone/>
            </a:pPr>
            <a:fld id="{00000000-1234-1234-1234-123412341234}" type="slidenum">
              <a:rPr b="0" cap="none" sz="1200" i="0" lang="en-US" strike="noStrike" u="none">
                <a:solidFill>
                  <a:schemeClr val="dk1"/>
                </a:solidFill>
                <a:latin typeface="Calibri"/>
                <a:ea typeface="Calibri"/>
                <a:cs typeface="Calibri"/>
                <a:sym typeface="Calibri"/>
              </a:rPr>
              <a:t>‹#›</a:t>
            </a:fld>
            <a:endParaRPr b="0" cap="none" sz="1200" i="0" strike="noStrike" u="non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hlink="hlink" folHlink="folHlink"/>
  <p:notesStyle>
    <a:defPPr algn="l" lvl="0" marR="0" rtl="0">
      <a:lnSpc>
        <a:spcPct val="100000"/>
      </a:lnSpc>
      <a:spcBef>
        <a:spcPts val="0"/>
      </a:spcBef>
      <a:spcAft>
        <a:spcPts val="0"/>
      </a:spcAft>
    </a:defPPr>
    <a:lvl1pPr algn="l" lvl="0" marR="0" rtl="0">
      <a:lnSpc>
        <a:spcPct val="100000"/>
      </a:lnSpc>
      <a:spcBef>
        <a:spcPts val="0"/>
      </a:spcBef>
      <a:spcAft>
        <a:spcPts val="0"/>
      </a:spcAft>
      <a:buClr>
        <a:srgbClr val="000000"/>
      </a:buClr>
      <a:buFont typeface="Arial"/>
      <a:defRPr b="0" cap="none" sz="1400" i="0" strike="noStrike" u="none">
        <a:solidFill>
          <a:srgbClr val="000000"/>
        </a:solidFill>
        <a:latin typeface="Arial"/>
        <a:ea typeface="Arial"/>
        <a:cs typeface="Arial"/>
        <a:sym typeface="Arial"/>
      </a:defRPr>
    </a:lvl1pPr>
    <a:lvl2pPr algn="l" lvl="1" marR="0" rtl="0">
      <a:lnSpc>
        <a:spcPct val="100000"/>
      </a:lnSpc>
      <a:spcBef>
        <a:spcPts val="0"/>
      </a:spcBef>
      <a:spcAft>
        <a:spcPts val="0"/>
      </a:spcAft>
      <a:buClr>
        <a:srgbClr val="000000"/>
      </a:buClr>
      <a:buFont typeface="Arial"/>
      <a:defRPr b="0" cap="none" sz="1400" i="0" strike="noStrike" u="none">
        <a:solidFill>
          <a:srgbClr val="000000"/>
        </a:solidFill>
        <a:latin typeface="Arial"/>
        <a:ea typeface="Arial"/>
        <a:cs typeface="Arial"/>
        <a:sym typeface="Arial"/>
      </a:defRPr>
    </a:lvl2pPr>
    <a:lvl3pPr algn="l" lvl="2" marR="0" rtl="0">
      <a:lnSpc>
        <a:spcPct val="100000"/>
      </a:lnSpc>
      <a:spcBef>
        <a:spcPts val="0"/>
      </a:spcBef>
      <a:spcAft>
        <a:spcPts val="0"/>
      </a:spcAft>
      <a:buClr>
        <a:srgbClr val="000000"/>
      </a:buClr>
      <a:buFont typeface="Arial"/>
      <a:defRPr b="0" cap="none" sz="1400" i="0" strike="noStrike" u="none">
        <a:solidFill>
          <a:srgbClr val="000000"/>
        </a:solidFill>
        <a:latin typeface="Arial"/>
        <a:ea typeface="Arial"/>
        <a:cs typeface="Arial"/>
        <a:sym typeface="Arial"/>
      </a:defRPr>
    </a:lvl3pPr>
    <a:lvl4pPr algn="l" lvl="3" marR="0" rtl="0">
      <a:lnSpc>
        <a:spcPct val="100000"/>
      </a:lnSpc>
      <a:spcBef>
        <a:spcPts val="0"/>
      </a:spcBef>
      <a:spcAft>
        <a:spcPts val="0"/>
      </a:spcAft>
      <a:buClr>
        <a:srgbClr val="000000"/>
      </a:buClr>
      <a:buFont typeface="Arial"/>
      <a:defRPr b="0" cap="none" sz="1400" i="0" strike="noStrike" u="none">
        <a:solidFill>
          <a:srgbClr val="000000"/>
        </a:solidFill>
        <a:latin typeface="Arial"/>
        <a:ea typeface="Arial"/>
        <a:cs typeface="Arial"/>
        <a:sym typeface="Arial"/>
      </a:defRPr>
    </a:lvl4pPr>
    <a:lvl5pPr algn="l" lvl="4" marR="0" rtl="0">
      <a:lnSpc>
        <a:spcPct val="100000"/>
      </a:lnSpc>
      <a:spcBef>
        <a:spcPts val="0"/>
      </a:spcBef>
      <a:spcAft>
        <a:spcPts val="0"/>
      </a:spcAft>
      <a:buClr>
        <a:srgbClr val="000000"/>
      </a:buClr>
      <a:buFont typeface="Arial"/>
      <a:defRPr b="0" cap="none" sz="1400" i="0" strike="noStrike" u="none">
        <a:solidFill>
          <a:srgbClr val="000000"/>
        </a:solidFill>
        <a:latin typeface="Arial"/>
        <a:ea typeface="Arial"/>
        <a:cs typeface="Arial"/>
        <a:sym typeface="Arial"/>
      </a:defRPr>
    </a:lvl5pPr>
    <a:lvl6pPr algn="l" lvl="5" marR="0" rtl="0">
      <a:lnSpc>
        <a:spcPct val="100000"/>
      </a:lnSpc>
      <a:spcBef>
        <a:spcPts val="0"/>
      </a:spcBef>
      <a:spcAft>
        <a:spcPts val="0"/>
      </a:spcAft>
      <a:buClr>
        <a:srgbClr val="000000"/>
      </a:buClr>
      <a:buFont typeface="Arial"/>
      <a:defRPr b="0" cap="none" sz="1400" i="0" strike="noStrike" u="none">
        <a:solidFill>
          <a:srgbClr val="000000"/>
        </a:solidFill>
        <a:latin typeface="Arial"/>
        <a:ea typeface="Arial"/>
        <a:cs typeface="Arial"/>
        <a:sym typeface="Arial"/>
      </a:defRPr>
    </a:lvl6pPr>
    <a:lvl7pPr algn="l" lvl="6" marR="0" rtl="0">
      <a:lnSpc>
        <a:spcPct val="100000"/>
      </a:lnSpc>
      <a:spcBef>
        <a:spcPts val="0"/>
      </a:spcBef>
      <a:spcAft>
        <a:spcPts val="0"/>
      </a:spcAft>
      <a:buClr>
        <a:srgbClr val="000000"/>
      </a:buClr>
      <a:buFont typeface="Arial"/>
      <a:defRPr b="0" cap="none" sz="1400" i="0" strike="noStrike" u="none">
        <a:solidFill>
          <a:srgbClr val="000000"/>
        </a:solidFill>
        <a:latin typeface="Arial"/>
        <a:ea typeface="Arial"/>
        <a:cs typeface="Arial"/>
        <a:sym typeface="Arial"/>
      </a:defRPr>
    </a:lvl7pPr>
    <a:lvl8pPr algn="l" lvl="7" marR="0" rtl="0">
      <a:lnSpc>
        <a:spcPct val="100000"/>
      </a:lnSpc>
      <a:spcBef>
        <a:spcPts val="0"/>
      </a:spcBef>
      <a:spcAft>
        <a:spcPts val="0"/>
      </a:spcAft>
      <a:buClr>
        <a:srgbClr val="000000"/>
      </a:buClr>
      <a:buFont typeface="Arial"/>
      <a:defRPr b="0" cap="none" sz="1400" i="0" strike="noStrike" u="none">
        <a:solidFill>
          <a:srgbClr val="000000"/>
        </a:solidFill>
        <a:latin typeface="Arial"/>
        <a:ea typeface="Arial"/>
        <a:cs typeface="Arial"/>
        <a:sym typeface="Arial"/>
      </a:defRPr>
    </a:lvl8pPr>
    <a:lvl9pPr algn="l" lvl="8" marR="0" rtl="0">
      <a:lnSpc>
        <a:spcPct val="100000"/>
      </a:lnSpc>
      <a:spcBef>
        <a:spcPts val="0"/>
      </a:spcBef>
      <a:spcAft>
        <a:spcPts val="0"/>
      </a:spcAft>
      <a:buClr>
        <a:srgbClr val="000000"/>
      </a:buClr>
      <a:buFont typeface="Arial"/>
      <a:defRPr b="0" cap="none" sz="1400" i="0" strike="noStrike" u="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slide" Target="../slides/slide1.xml"/><Relationship Id="rId2"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slide" Target="../slides/slide10.xml"/><Relationship Id="rId2"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slide" Target="../slides/slide2.xml"/><Relationship Id="rId2"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slide" Target="../slides/slide3.xml"/><Relationship Id="rId2"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slide" Target="../slides/slide4.xml"/><Relationship Id="rId2"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slide" Target="../slides/slide5.xml"/><Relationship Id="rId2"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slide" Target="../slides/slide6.xml"/><Relationship Id="rId2"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slide" Target="../slides/slide7.xml"/><Relationship Id="rId2"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slide" Target="../slides/slide8.xml"/><Relationship Id="rId2"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slide" Target="../slides/slide9.xml"/><Relationship Id="rId2"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PhAnim="0" showMasterSp="0">
  <p:cSld>
    <p:spTree>
      <p:nvGrpSpPr>
        <p:cNvPr id="39" name="Shape 36"/>
        <p:cNvGrpSpPr/>
        <p:nvPr/>
      </p:nvGrpSpPr>
      <p:grpSpPr>
        <a:xfrm>
          <a:off x="0" y="0"/>
          <a:ext cx="0" cy="0"/>
          <a:chOff x="0" y="0"/>
          <a:chExt cx="0" cy="0"/>
        </a:xfrm>
      </p:grpSpPr>
      <p:sp>
        <p:nvSpPr>
          <p:cNvPr id="1048617" name="Google Shape;37;p1:notes"/>
          <p:cNvSpPr txBox="1"/>
          <p:nvPr>
            <p:ph type="body" idx="1"/>
          </p:nvPr>
        </p:nvSpPr>
        <p:spPr>
          <a:xfrm>
            <a:off x="914400" y="3300412"/>
            <a:ext cx="7315200" cy="2700338"/>
          </a:xfrm>
          <a:prstGeom prst="rect"/>
          <a:noFill/>
          <a:ln>
            <a:noFill/>
          </a:ln>
        </p:spPr>
        <p:txBody>
          <a:bodyPr anchor="t" anchorCtr="0" bIns="45700" lIns="91425" rIns="91425" spcFirstLastPara="1" tIns="45700" wrap="square">
            <a:noAutofit/>
          </a:bodyPr>
          <a:p>
            <a:pPr algn="l" indent="0" lvl="0" marL="0" rtl="0">
              <a:lnSpc>
                <a:spcPct val="100000"/>
              </a:lnSpc>
              <a:spcBef>
                <a:spcPts val="0"/>
              </a:spcBef>
              <a:spcAft>
                <a:spcPts val="0"/>
              </a:spcAft>
              <a:buSzPts val="1400"/>
              <a:buNone/>
            </a:pPr>
            <a:r>
              <a:t/>
            </a:r>
          </a:p>
        </p:txBody>
      </p:sp>
      <p:sp>
        <p:nvSpPr>
          <p:cNvPr id="1048618" name="Google Shape;38;p1:notes"/>
          <p:cNvSpPr/>
          <p:nvPr>
            <p:ph type="sldImg" idx="2"/>
          </p:nvPr>
        </p:nvSpPr>
        <p:spPr>
          <a:xfrm>
            <a:off x="2514600" y="857250"/>
            <a:ext cx="4114800" cy="2314575"/>
          </a:xfrm>
          <a:custGeom>
            <a:avLst/>
            <a:ah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PhAnim="0" showMasterSp="0">
  <p:cSld>
    <p:spTree>
      <p:nvGrpSpPr>
        <p:cNvPr id="29" name="Shape 91"/>
        <p:cNvGrpSpPr/>
        <p:nvPr/>
      </p:nvGrpSpPr>
      <p:grpSpPr>
        <a:xfrm>
          <a:off x="0" y="0"/>
          <a:ext cx="0" cy="0"/>
          <a:chOff x="0" y="0"/>
          <a:chExt cx="0" cy="0"/>
        </a:xfrm>
      </p:grpSpPr>
      <p:sp>
        <p:nvSpPr>
          <p:cNvPr id="1048599" name="Google Shape;92;g104f7abbb21_0_95:notes"/>
          <p:cNvSpPr txBox="1"/>
          <p:nvPr>
            <p:ph type="body" idx="1"/>
          </p:nvPr>
        </p:nvSpPr>
        <p:spPr>
          <a:xfrm>
            <a:off x="914400" y="3300412"/>
            <a:ext cx="7315200" cy="2700338"/>
          </a:xfrm>
          <a:prstGeom prst="rect"/>
          <a:noFill/>
          <a:ln>
            <a:noFill/>
          </a:ln>
        </p:spPr>
        <p:txBody>
          <a:bodyPr anchor="t" anchorCtr="0" bIns="45700" lIns="91425" rIns="91425" spcFirstLastPara="1" tIns="45700" wrap="square">
            <a:noAutofit/>
          </a:bodyPr>
          <a:p>
            <a:pPr algn="l" indent="0" lvl="0" marL="0" rtl="0">
              <a:lnSpc>
                <a:spcPct val="100000"/>
              </a:lnSpc>
              <a:spcBef>
                <a:spcPts val="0"/>
              </a:spcBef>
              <a:spcAft>
                <a:spcPts val="0"/>
              </a:spcAft>
              <a:buSzPts val="1400"/>
              <a:buNone/>
            </a:pPr>
            <a:r>
              <a:t/>
            </a:r>
          </a:p>
        </p:txBody>
      </p:sp>
      <p:sp>
        <p:nvSpPr>
          <p:cNvPr id="1048600" name="Google Shape;93;g104f7abbb21_0_95:notes"/>
          <p:cNvSpPr/>
          <p:nvPr>
            <p:ph type="sldImg" idx="2"/>
          </p:nvPr>
        </p:nvSpPr>
        <p:spPr>
          <a:xfrm>
            <a:off x="2514600" y="857250"/>
            <a:ext cx="4114800" cy="2314575"/>
          </a:xfrm>
          <a:custGeom>
            <a:avLst/>
            <a:ah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PhAnim="0" showMasterSp="0">
  <p:cSld>
    <p:spTree>
      <p:nvGrpSpPr>
        <p:cNvPr id="42" name="Shape 42"/>
        <p:cNvGrpSpPr/>
        <p:nvPr/>
      </p:nvGrpSpPr>
      <p:grpSpPr>
        <a:xfrm>
          <a:off x="0" y="0"/>
          <a:ext cx="0" cy="0"/>
          <a:chOff x="0" y="0"/>
          <a:chExt cx="0" cy="0"/>
        </a:xfrm>
      </p:grpSpPr>
      <p:sp>
        <p:nvSpPr>
          <p:cNvPr id="1048621" name="Google Shape;43;g104f7abbb21_0_309:notes"/>
          <p:cNvSpPr txBox="1"/>
          <p:nvPr>
            <p:ph type="body" idx="1"/>
          </p:nvPr>
        </p:nvSpPr>
        <p:spPr>
          <a:xfrm>
            <a:off x="914400" y="3300412"/>
            <a:ext cx="7315200" cy="2700338"/>
          </a:xfrm>
          <a:prstGeom prst="rect"/>
        </p:spPr>
        <p:txBody>
          <a:bodyPr anchor="t" anchorCtr="0" bIns="45700" lIns="91425" rIns="91425" spcFirstLastPara="1" tIns="45700" wrap="square">
            <a:noAutofit/>
          </a:bodyPr>
          <a:p>
            <a:pPr algn="l" indent="0" lvl="0" marL="0" rtl="0">
              <a:spcBef>
                <a:spcPts val="0"/>
              </a:spcBef>
              <a:spcAft>
                <a:spcPts val="0"/>
              </a:spcAft>
              <a:buNone/>
            </a:pPr>
            <a:r>
              <a:t/>
            </a:r>
          </a:p>
        </p:txBody>
      </p:sp>
      <p:sp>
        <p:nvSpPr>
          <p:cNvPr id="1048622" name="Google Shape;44;g104f7abbb21_0_309:notes"/>
          <p:cNvSpPr/>
          <p:nvPr>
            <p:ph type="sldImg" idx="2"/>
          </p:nvPr>
        </p:nvSpPr>
        <p:spPr>
          <a:xfrm>
            <a:off x="2514600" y="857250"/>
            <a:ext cx="4114800" cy="2314575"/>
          </a:xfrm>
          <a:custGeom>
            <a:avLst/>
            <a:ah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PhAnim="0" showMasterSp="0">
  <p:cSld>
    <p:spTree>
      <p:nvGrpSpPr>
        <p:cNvPr id="45" name="Shape 48"/>
        <p:cNvGrpSpPr/>
        <p:nvPr/>
      </p:nvGrpSpPr>
      <p:grpSpPr>
        <a:xfrm>
          <a:off x="0" y="0"/>
          <a:ext cx="0" cy="0"/>
          <a:chOff x="0" y="0"/>
          <a:chExt cx="0" cy="0"/>
        </a:xfrm>
      </p:grpSpPr>
      <p:sp>
        <p:nvSpPr>
          <p:cNvPr id="1048624" name="Google Shape;49;g104f7abbb21_0_297:notes"/>
          <p:cNvSpPr/>
          <p:nvPr>
            <p:ph type="sldImg" idx="2"/>
          </p:nvPr>
        </p:nvSpPr>
        <p:spPr>
          <a:xfrm>
            <a:off x="2514600" y="857250"/>
            <a:ext cx="4114800" cy="2314575"/>
          </a:xfrm>
          <a:custGeom>
            <a:avLst/>
            <a:ah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48625" name="Google Shape;50;g104f7abbb21_0_297:notes"/>
          <p:cNvSpPr txBox="1"/>
          <p:nvPr>
            <p:ph type="body" idx="1"/>
          </p:nvPr>
        </p:nvSpPr>
        <p:spPr>
          <a:xfrm>
            <a:off x="914400" y="3300412"/>
            <a:ext cx="7315200" cy="2700300"/>
          </a:xfrm>
          <a:prstGeom prst="rect"/>
          <a:noFill/>
          <a:ln>
            <a:noFill/>
          </a:ln>
        </p:spPr>
        <p:txBody>
          <a:bodyPr anchor="t" anchorCtr="0" bIns="45700" lIns="91425" rIns="91425" spcFirstLastPara="1" tIns="45700" wrap="square">
            <a:noAutofit/>
          </a:bodyPr>
          <a:p>
            <a:pPr algn="l" indent="0" lvl="0" marL="0" rtl="0">
              <a:lnSpc>
                <a:spcPct val="100000"/>
              </a:lnSpc>
              <a:spcBef>
                <a:spcPts val="0"/>
              </a:spcBef>
              <a:spcAft>
                <a:spcPts val="0"/>
              </a:spcAft>
              <a:buSzPts val="1400"/>
              <a:buNone/>
            </a:pPr>
            <a:r>
              <a:t/>
            </a:r>
          </a:p>
        </p:txBody>
      </p:sp>
      <p:sp>
        <p:nvSpPr>
          <p:cNvPr id="1048626" name="Google Shape;51;g104f7abbb21_0_297:notes"/>
          <p:cNvSpPr txBox="1"/>
          <p:nvPr>
            <p:ph type="sldNum" idx="12"/>
          </p:nvPr>
        </p:nvSpPr>
        <p:spPr>
          <a:xfrm>
            <a:off x="5179484" y="6513910"/>
            <a:ext cx="3962400" cy="344100"/>
          </a:xfrm>
          <a:prstGeom prst="rect"/>
          <a:noFill/>
          <a:ln>
            <a:noFill/>
          </a:ln>
        </p:spPr>
        <p:txBody>
          <a:bodyPr anchor="b" anchorCtr="0" bIns="45700" lIns="91425" rIns="91425" spcFirstLastPara="1" tIns="45700" wrap="square">
            <a:noAutofit/>
          </a:bodyPr>
          <a:p>
            <a:pPr algn="r" indent="0" lvl="0" marL="0" rtl="0">
              <a:lnSpc>
                <a:spcPct val="100000"/>
              </a:lnSpc>
              <a:spcBef>
                <a:spcPts val="0"/>
              </a:spcBef>
              <a:spcAft>
                <a:spcPts val="0"/>
              </a:spcAft>
              <a:buSzPts val="1400"/>
              <a:buNone/>
            </a:pPr>
            <a:fld id="{00000000-1234-1234-1234-123412341234}" type="slidenum">
              <a:rPr lang="en-US"/>
              <a:t>‹#›</a:t>
            </a:fld>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PhAnim="0" showMasterSp="0">
  <p:cSld>
    <p:spTree>
      <p:nvGrpSpPr>
        <p:cNvPr id="48" name="Shape 54"/>
        <p:cNvGrpSpPr/>
        <p:nvPr/>
      </p:nvGrpSpPr>
      <p:grpSpPr>
        <a:xfrm>
          <a:off x="0" y="0"/>
          <a:ext cx="0" cy="0"/>
          <a:chOff x="0" y="0"/>
          <a:chExt cx="0" cy="0"/>
        </a:xfrm>
      </p:grpSpPr>
      <p:sp>
        <p:nvSpPr>
          <p:cNvPr id="1048629" name="Google Shape;55;g104f7abbb21_0_303:notes"/>
          <p:cNvSpPr txBox="1"/>
          <p:nvPr>
            <p:ph type="body" idx="1"/>
          </p:nvPr>
        </p:nvSpPr>
        <p:spPr>
          <a:xfrm>
            <a:off x="914400" y="3300412"/>
            <a:ext cx="7315200" cy="2700338"/>
          </a:xfrm>
          <a:prstGeom prst="rect"/>
        </p:spPr>
        <p:txBody>
          <a:bodyPr anchor="t" anchorCtr="0" bIns="45700" lIns="91425" rIns="91425" spcFirstLastPara="1" tIns="45700" wrap="square">
            <a:noAutofit/>
          </a:bodyPr>
          <a:p>
            <a:pPr algn="l" indent="0" lvl="0" marL="0" rtl="0">
              <a:spcBef>
                <a:spcPts val="0"/>
              </a:spcBef>
              <a:spcAft>
                <a:spcPts val="0"/>
              </a:spcAft>
              <a:buNone/>
            </a:pPr>
            <a:r>
              <a:t/>
            </a:r>
          </a:p>
        </p:txBody>
      </p:sp>
      <p:sp>
        <p:nvSpPr>
          <p:cNvPr id="1048630" name="Google Shape;56;g104f7abbb21_0_303:notes"/>
          <p:cNvSpPr/>
          <p:nvPr>
            <p:ph type="sldImg" idx="2"/>
          </p:nvPr>
        </p:nvSpPr>
        <p:spPr>
          <a:xfrm>
            <a:off x="2514600" y="857250"/>
            <a:ext cx="4114800" cy="2314575"/>
          </a:xfrm>
          <a:custGeom>
            <a:avLst/>
            <a:ah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PhAnim="0" showMasterSp="0">
  <p:cSld>
    <p:spTree>
      <p:nvGrpSpPr>
        <p:cNvPr id="35" name="Shape 60"/>
        <p:cNvGrpSpPr/>
        <p:nvPr/>
      </p:nvGrpSpPr>
      <p:grpSpPr>
        <a:xfrm>
          <a:off x="0" y="0"/>
          <a:ext cx="0" cy="0"/>
          <a:chOff x="0" y="0"/>
          <a:chExt cx="0" cy="0"/>
        </a:xfrm>
      </p:grpSpPr>
      <p:sp>
        <p:nvSpPr>
          <p:cNvPr id="1048607" name="Google Shape;61;g104f7abbb21_0_39:notes"/>
          <p:cNvSpPr txBox="1"/>
          <p:nvPr>
            <p:ph type="body" idx="1"/>
          </p:nvPr>
        </p:nvSpPr>
        <p:spPr>
          <a:xfrm>
            <a:off x="914400" y="3300412"/>
            <a:ext cx="7315200" cy="2700338"/>
          </a:xfrm>
          <a:prstGeom prst="rect"/>
        </p:spPr>
        <p:txBody>
          <a:bodyPr anchor="t" anchorCtr="0" bIns="45700" lIns="91425" rIns="91425" spcFirstLastPara="1" tIns="45700" wrap="square">
            <a:noAutofit/>
          </a:bodyPr>
          <a:p>
            <a:pPr algn="l" indent="0" lvl="0" marL="0" rtl="0">
              <a:spcBef>
                <a:spcPts val="0"/>
              </a:spcBef>
              <a:spcAft>
                <a:spcPts val="0"/>
              </a:spcAft>
              <a:buNone/>
            </a:pPr>
            <a:r>
              <a:t/>
            </a:r>
          </a:p>
        </p:txBody>
      </p:sp>
      <p:sp>
        <p:nvSpPr>
          <p:cNvPr id="1048608" name="Google Shape;62;g104f7abbb21_0_39:notes"/>
          <p:cNvSpPr/>
          <p:nvPr>
            <p:ph type="sldImg" idx="2"/>
          </p:nvPr>
        </p:nvSpPr>
        <p:spPr>
          <a:xfrm>
            <a:off x="2514600" y="857250"/>
            <a:ext cx="4114800" cy="2314575"/>
          </a:xfrm>
          <a:custGeom>
            <a:avLst/>
            <a:ah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PhAnim="0" showMasterSp="0">
  <p:cSld>
    <p:spTree>
      <p:nvGrpSpPr>
        <p:cNvPr id="32" name="Shape 66"/>
        <p:cNvGrpSpPr/>
        <p:nvPr/>
      </p:nvGrpSpPr>
      <p:grpSpPr>
        <a:xfrm>
          <a:off x="0" y="0"/>
          <a:ext cx="0" cy="0"/>
          <a:chOff x="0" y="0"/>
          <a:chExt cx="0" cy="0"/>
        </a:xfrm>
      </p:grpSpPr>
      <p:sp>
        <p:nvSpPr>
          <p:cNvPr id="1048603" name="Google Shape;67;g104f7abbb21_0_70:notes"/>
          <p:cNvSpPr txBox="1"/>
          <p:nvPr>
            <p:ph type="body" idx="1"/>
          </p:nvPr>
        </p:nvSpPr>
        <p:spPr>
          <a:xfrm>
            <a:off x="914400" y="3300412"/>
            <a:ext cx="7315200" cy="2700338"/>
          </a:xfrm>
          <a:prstGeom prst="rect"/>
        </p:spPr>
        <p:txBody>
          <a:bodyPr anchor="t" anchorCtr="0" bIns="45700" lIns="91425" rIns="91425" spcFirstLastPara="1" tIns="45700" wrap="square">
            <a:noAutofit/>
          </a:bodyPr>
          <a:p>
            <a:pPr algn="l" indent="0" lvl="0" marL="0" rtl="0">
              <a:spcBef>
                <a:spcPts val="0"/>
              </a:spcBef>
              <a:spcAft>
                <a:spcPts val="0"/>
              </a:spcAft>
              <a:buNone/>
            </a:pPr>
            <a:r>
              <a:t/>
            </a:r>
          </a:p>
        </p:txBody>
      </p:sp>
      <p:sp>
        <p:nvSpPr>
          <p:cNvPr id="1048604" name="Google Shape;68;g104f7abbb21_0_70:notes"/>
          <p:cNvSpPr/>
          <p:nvPr>
            <p:ph type="sldImg" idx="2"/>
          </p:nvPr>
        </p:nvSpPr>
        <p:spPr>
          <a:xfrm>
            <a:off x="2514600" y="857250"/>
            <a:ext cx="4114800" cy="2314575"/>
          </a:xfrm>
          <a:custGeom>
            <a:avLst/>
            <a:ah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PhAnim="0" showMasterSp="0">
  <p:cSld>
    <p:spTree>
      <p:nvGrpSpPr>
        <p:cNvPr id="25" name="Shape 72"/>
        <p:cNvGrpSpPr/>
        <p:nvPr/>
      </p:nvGrpSpPr>
      <p:grpSpPr>
        <a:xfrm>
          <a:off x="0" y="0"/>
          <a:ext cx="0" cy="0"/>
          <a:chOff x="0" y="0"/>
          <a:chExt cx="0" cy="0"/>
        </a:xfrm>
      </p:grpSpPr>
      <p:sp>
        <p:nvSpPr>
          <p:cNvPr id="1048596" name="Google Shape;73;g104f7abbb21_0_0:notes"/>
          <p:cNvSpPr/>
          <p:nvPr>
            <p:ph type="sldImg" idx="2"/>
          </p:nvPr>
        </p:nvSpPr>
        <p:spPr>
          <a:xfrm>
            <a:off x="2514600" y="857250"/>
            <a:ext cx="4114800" cy="2314575"/>
          </a:xfrm>
          <a:custGeom>
            <a:avLst/>
            <a:ah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48597" name="Google Shape;74;g104f7abbb21_0_0:notes"/>
          <p:cNvSpPr txBox="1"/>
          <p:nvPr>
            <p:ph type="body" idx="1"/>
          </p:nvPr>
        </p:nvSpPr>
        <p:spPr>
          <a:xfrm>
            <a:off x="914400" y="3300412"/>
            <a:ext cx="7315200" cy="2700300"/>
          </a:xfrm>
          <a:prstGeom prst="rect"/>
          <a:noFill/>
          <a:ln>
            <a:noFill/>
          </a:ln>
        </p:spPr>
        <p:txBody>
          <a:bodyPr anchor="t" anchorCtr="0" bIns="45700" lIns="91425" rIns="91425" spcFirstLastPara="1" tIns="45700" wrap="square">
            <a:noAutofit/>
          </a:bodyPr>
          <a:p>
            <a:pPr algn="l" indent="0" lvl="0" marL="0" rtl="0">
              <a:lnSpc>
                <a:spcPct val="100000"/>
              </a:lnSpc>
              <a:spcBef>
                <a:spcPts val="0"/>
              </a:spcBef>
              <a:spcAft>
                <a:spcPts val="0"/>
              </a:spcAft>
              <a:buSzPts val="1400"/>
              <a:buNone/>
            </a:pPr>
            <a:r>
              <a:t/>
            </a:r>
          </a:p>
        </p:txBody>
      </p:sp>
      <p:sp>
        <p:nvSpPr>
          <p:cNvPr id="1048598" name="Google Shape;75;g104f7abbb21_0_0:notes"/>
          <p:cNvSpPr txBox="1"/>
          <p:nvPr>
            <p:ph type="sldNum" idx="12"/>
          </p:nvPr>
        </p:nvSpPr>
        <p:spPr>
          <a:xfrm>
            <a:off x="5179484" y="6513910"/>
            <a:ext cx="3962400" cy="344100"/>
          </a:xfrm>
          <a:prstGeom prst="rect"/>
          <a:noFill/>
          <a:ln>
            <a:noFill/>
          </a:ln>
        </p:spPr>
        <p:txBody>
          <a:bodyPr anchor="b" anchorCtr="0" bIns="45700" lIns="91425" rIns="91425" spcFirstLastPara="1" tIns="45700" wrap="square">
            <a:noAutofit/>
          </a:bodyPr>
          <a:p>
            <a:pPr algn="r" indent="0" lvl="0" marL="0" rtl="0">
              <a:lnSpc>
                <a:spcPct val="100000"/>
              </a:lnSpc>
              <a:spcBef>
                <a:spcPts val="0"/>
              </a:spcBef>
              <a:spcAft>
                <a:spcPts val="0"/>
              </a:spcAft>
              <a:buClr>
                <a:srgbClr val="000000"/>
              </a:buClr>
              <a:buSzPts val="1400"/>
              <a:buFont typeface="Arial"/>
              <a:buNone/>
            </a:pPr>
            <a:fld id="{00000000-1234-1234-1234-123412341234}" type="slidenum">
              <a:rPr lang="en-US"/>
              <a:t>‹#›</a:t>
            </a:fld>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PhAnim="0" showMasterSp="0">
  <p:cSld>
    <p:spTree>
      <p:nvGrpSpPr>
        <p:cNvPr id="19" name="Shape 79"/>
        <p:cNvGrpSpPr/>
        <p:nvPr/>
      </p:nvGrpSpPr>
      <p:grpSpPr>
        <a:xfrm>
          <a:off x="0" y="0"/>
          <a:ext cx="0" cy="0"/>
          <a:chOff x="0" y="0"/>
          <a:chExt cx="0" cy="0"/>
        </a:xfrm>
      </p:grpSpPr>
      <p:sp>
        <p:nvSpPr>
          <p:cNvPr id="1048588" name="Google Shape;80;g104f7abbb21_0_315:notes"/>
          <p:cNvSpPr txBox="1"/>
          <p:nvPr>
            <p:ph type="body" idx="1"/>
          </p:nvPr>
        </p:nvSpPr>
        <p:spPr>
          <a:xfrm>
            <a:off x="914400" y="3300412"/>
            <a:ext cx="7315200" cy="2700338"/>
          </a:xfrm>
          <a:prstGeom prst="rect"/>
        </p:spPr>
        <p:txBody>
          <a:bodyPr anchor="t" anchorCtr="0" bIns="45700" lIns="91425" rIns="91425" spcFirstLastPara="1" tIns="45700" wrap="square">
            <a:noAutofit/>
          </a:bodyPr>
          <a:p>
            <a:pPr algn="l" indent="0" lvl="0" marL="0" rtl="0">
              <a:spcBef>
                <a:spcPts val="0"/>
              </a:spcBef>
              <a:spcAft>
                <a:spcPts val="0"/>
              </a:spcAft>
              <a:buNone/>
            </a:pPr>
            <a:r>
              <a:t/>
            </a:r>
          </a:p>
        </p:txBody>
      </p:sp>
      <p:sp>
        <p:nvSpPr>
          <p:cNvPr id="1048589" name="Google Shape;81;g104f7abbb21_0_315:notes"/>
          <p:cNvSpPr/>
          <p:nvPr>
            <p:ph type="sldImg" idx="2"/>
          </p:nvPr>
        </p:nvSpPr>
        <p:spPr>
          <a:xfrm>
            <a:off x="2514600" y="857250"/>
            <a:ext cx="4114800" cy="2314575"/>
          </a:xfrm>
          <a:custGeom>
            <a:avLst/>
            <a:ah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PhAnim="0" showMasterSp="0">
  <p:cSld>
    <p:spTree>
      <p:nvGrpSpPr>
        <p:cNvPr id="22" name="Shape 85"/>
        <p:cNvGrpSpPr/>
        <p:nvPr/>
      </p:nvGrpSpPr>
      <p:grpSpPr>
        <a:xfrm>
          <a:off x="0" y="0"/>
          <a:ext cx="0" cy="0"/>
          <a:chOff x="0" y="0"/>
          <a:chExt cx="0" cy="0"/>
        </a:xfrm>
      </p:grpSpPr>
      <p:sp>
        <p:nvSpPr>
          <p:cNvPr id="1048592" name="Google Shape;86;g104f7abbb21_0_61:notes"/>
          <p:cNvSpPr txBox="1"/>
          <p:nvPr>
            <p:ph type="body" idx="1"/>
          </p:nvPr>
        </p:nvSpPr>
        <p:spPr>
          <a:xfrm>
            <a:off x="914400" y="3300412"/>
            <a:ext cx="7315200" cy="2700338"/>
          </a:xfrm>
          <a:prstGeom prst="rect"/>
        </p:spPr>
        <p:txBody>
          <a:bodyPr anchor="t" anchorCtr="0" bIns="45700" lIns="91425" rIns="91425" spcFirstLastPara="1" tIns="45700" wrap="square">
            <a:noAutofit/>
          </a:bodyPr>
          <a:p>
            <a:pPr algn="l" indent="0" lvl="0" marL="0" rtl="0">
              <a:spcBef>
                <a:spcPts val="0"/>
              </a:spcBef>
              <a:spcAft>
                <a:spcPts val="0"/>
              </a:spcAft>
              <a:buNone/>
            </a:pPr>
            <a:r>
              <a:t/>
            </a:r>
          </a:p>
        </p:txBody>
      </p:sp>
      <p:sp>
        <p:nvSpPr>
          <p:cNvPr id="1048593" name="Google Shape;87;g104f7abbb21_0_61:notes"/>
          <p:cNvSpPr/>
          <p:nvPr>
            <p:ph type="sldImg" idx="2"/>
          </p:nvPr>
        </p:nvSpPr>
        <p:spPr>
          <a:xfrm>
            <a:off x="2514600" y="857250"/>
            <a:ext cx="4114800" cy="2314575"/>
          </a:xfrm>
          <a:custGeom>
            <a:avLst/>
            <a:ah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image" Target="../media/image1.png"/><Relationship Id="rId2" Type="http://schemas.openxmlformats.org/officeDocument/2006/relationships/image" Target="../media/image2.png"/><Relationship Id="rId3" Type="http://schemas.openxmlformats.org/officeDocument/2006/relationships/image" Target="../media/image3.png"/><Relationship Id="rId4"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image" Target="../media/image4.png"/><Relationship Id="rId2" Type="http://schemas.openxmlformats.org/officeDocument/2006/relationships/image" Target="../media/image1.png"/><Relationship Id="rId3"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image" Target="../media/image5.png"/><Relationship Id="rId2"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bg>
      <p:bgPr>
        <a:gradFill>
          <a:gsLst>
            <a:gs pos="0">
              <a:srgbClr val="0A2246"/>
            </a:gs>
            <a:gs pos="100000">
              <a:srgbClr val="1D4886"/>
            </a:gs>
          </a:gsLst>
          <a:lin ang="5400000" scaled="0"/>
        </a:gradFill>
      </p:bgPr>
    </p:bg>
    <p:spTree>
      <p:nvGrpSpPr>
        <p:cNvPr id="36" name="Shape 15"/>
        <p:cNvGrpSpPr/>
        <p:nvPr/>
      </p:nvGrpSpPr>
      <p:grpSpPr>
        <a:xfrm>
          <a:off x="0" y="0"/>
          <a:ext cx="0" cy="0"/>
          <a:chOff x="0" y="0"/>
          <a:chExt cx="0" cy="0"/>
        </a:xfrm>
      </p:grpSpPr>
      <p:pic>
        <p:nvPicPr>
          <p:cNvPr id="2097155" name="Google Shape;16;p25"/>
          <p:cNvPicPr preferRelativeResize="0">
            <a:picLocks/>
          </p:cNvPicPr>
          <p:nvPr/>
        </p:nvPicPr>
        <p:blipFill rotWithShape="1">
          <a:blip xmlns:r="http://schemas.openxmlformats.org/officeDocument/2006/relationships" r:embed="rId1">
            <a:alphaModFix amt="60000"/>
          </a:blip>
          <a:srcRect l="46601" t="2654" r="7599" b="0"/>
          <a:stretch>
            <a:fillRect/>
          </a:stretch>
        </p:blipFill>
        <p:spPr>
          <a:xfrm>
            <a:off x="-1" y="3509963"/>
            <a:ext cx="3146679" cy="3358083"/>
          </a:xfrm>
          <a:prstGeom prst="rect"/>
          <a:noFill/>
          <a:ln>
            <a:noFill/>
          </a:ln>
        </p:spPr>
      </p:pic>
      <p:pic>
        <p:nvPicPr>
          <p:cNvPr id="2097156" name="Google Shape;17;p25"/>
          <p:cNvPicPr preferRelativeResize="0">
            <a:picLocks/>
          </p:cNvPicPr>
          <p:nvPr/>
        </p:nvPicPr>
        <p:blipFill rotWithShape="1">
          <a:blip xmlns:r="http://schemas.openxmlformats.org/officeDocument/2006/relationships" r:embed="rId2">
            <a:alphaModFix/>
          </a:blip>
          <a:srcRect l="21878" t="94162" r="21683" b="1155"/>
          <a:stretch>
            <a:fillRect/>
          </a:stretch>
        </p:blipFill>
        <p:spPr>
          <a:xfrm>
            <a:off x="3510723" y="6456981"/>
            <a:ext cx="5170554" cy="321506"/>
          </a:xfrm>
          <a:prstGeom prst="rect"/>
          <a:noFill/>
          <a:ln>
            <a:noFill/>
          </a:ln>
        </p:spPr>
      </p:pic>
      <p:sp>
        <p:nvSpPr>
          <p:cNvPr id="1048609" name="Google Shape;18;p25"/>
          <p:cNvSpPr txBox="1"/>
          <p:nvPr>
            <p:ph type="ctrTitle"/>
          </p:nvPr>
        </p:nvSpPr>
        <p:spPr>
          <a:xfrm>
            <a:off x="914400" y="1537252"/>
            <a:ext cx="10363200" cy="1972711"/>
          </a:xfrm>
          <a:prstGeom prst="rect"/>
          <a:noFill/>
          <a:ln>
            <a:noFill/>
          </a:ln>
        </p:spPr>
        <p:txBody>
          <a:bodyPr anchor="b" anchorCtr="0" bIns="45700" lIns="91425" rIns="91425" spcFirstLastPara="1" tIns="45700" wrap="square">
            <a:normAutofit/>
          </a:bodyPr>
          <a:lstStyle>
            <a:lvl1pPr algn="ctr" lvl="0">
              <a:lnSpc>
                <a:spcPct val="90000"/>
              </a:lnSpc>
              <a:spcBef>
                <a:spcPts val="0"/>
              </a:spcBef>
              <a:spcAft>
                <a:spcPts val="0"/>
              </a:spcAft>
              <a:buClr>
                <a:schemeClr val="lt1"/>
              </a:buClr>
              <a:buSzPts val="6000"/>
              <a:buFont typeface="Exo"/>
              <a:buNone/>
              <a:defRPr sz="6000">
                <a:solidFill>
                  <a:schemeClr val="lt1"/>
                </a:solidFill>
                <a:latin typeface="Exo"/>
                <a:ea typeface="Exo"/>
                <a:cs typeface="Exo"/>
                <a:sym typeface="Exo"/>
              </a:defRPr>
            </a:lvl1pPr>
            <a:lvl2pPr algn="l" lvl="1">
              <a:lnSpc>
                <a:spcPct val="100000"/>
              </a:lnSpc>
              <a:spcBef>
                <a:spcPts val="0"/>
              </a:spcBef>
              <a:spcAft>
                <a:spcPts val="0"/>
              </a:spcAft>
              <a:buSzPts val="1400"/>
              <a:buNone/>
            </a:lvl2pPr>
            <a:lvl3pPr algn="l" lvl="2">
              <a:lnSpc>
                <a:spcPct val="100000"/>
              </a:lnSpc>
              <a:spcBef>
                <a:spcPts val="0"/>
              </a:spcBef>
              <a:spcAft>
                <a:spcPts val="0"/>
              </a:spcAft>
              <a:buSzPts val="1400"/>
              <a:buNone/>
            </a:lvl3pPr>
            <a:lvl4pPr algn="l" lvl="3">
              <a:lnSpc>
                <a:spcPct val="100000"/>
              </a:lnSpc>
              <a:spcBef>
                <a:spcPts val="0"/>
              </a:spcBef>
              <a:spcAft>
                <a:spcPts val="0"/>
              </a:spcAft>
              <a:buSzPts val="1400"/>
              <a:buNone/>
            </a:lvl4pPr>
            <a:lvl5pPr algn="l" lvl="4">
              <a:lnSpc>
                <a:spcPct val="100000"/>
              </a:lnSpc>
              <a:spcBef>
                <a:spcPts val="0"/>
              </a:spcBef>
              <a:spcAft>
                <a:spcPts val="0"/>
              </a:spcAft>
              <a:buSzPts val="1400"/>
              <a:buNone/>
            </a:lvl5pPr>
            <a:lvl6pPr algn="l" lvl="5">
              <a:lnSpc>
                <a:spcPct val="100000"/>
              </a:lnSpc>
              <a:spcBef>
                <a:spcPts val="0"/>
              </a:spcBef>
              <a:spcAft>
                <a:spcPts val="0"/>
              </a:spcAft>
              <a:buSzPts val="1400"/>
              <a:buNone/>
            </a:lvl6pPr>
            <a:lvl7pPr algn="l" lvl="6">
              <a:lnSpc>
                <a:spcPct val="100000"/>
              </a:lnSpc>
              <a:spcBef>
                <a:spcPts val="0"/>
              </a:spcBef>
              <a:spcAft>
                <a:spcPts val="0"/>
              </a:spcAft>
              <a:buSzPts val="1400"/>
              <a:buNone/>
            </a:lvl7pPr>
            <a:lvl8pPr algn="l" lvl="7">
              <a:lnSpc>
                <a:spcPct val="100000"/>
              </a:lnSpc>
              <a:spcBef>
                <a:spcPts val="0"/>
              </a:spcBef>
              <a:spcAft>
                <a:spcPts val="0"/>
              </a:spcAft>
              <a:buSzPts val="1400"/>
              <a:buNone/>
            </a:lvl8pPr>
            <a:lvl9pPr algn="l" lvl="8">
              <a:lnSpc>
                <a:spcPct val="100000"/>
              </a:lnSpc>
              <a:spcBef>
                <a:spcPts val="0"/>
              </a:spcBef>
              <a:spcAft>
                <a:spcPts val="0"/>
              </a:spcAft>
              <a:buSzPts val="1400"/>
              <a:buNone/>
            </a:lvl9pPr>
          </a:lstStyle>
          <a:p/>
        </p:txBody>
      </p:sp>
      <p:sp>
        <p:nvSpPr>
          <p:cNvPr id="1048610" name="Google Shape;19;p25"/>
          <p:cNvSpPr txBox="1"/>
          <p:nvPr>
            <p:ph type="subTitle" idx="1"/>
          </p:nvPr>
        </p:nvSpPr>
        <p:spPr>
          <a:xfrm>
            <a:off x="1524000" y="3750365"/>
            <a:ext cx="9144000" cy="1507435"/>
          </a:xfrm>
          <a:prstGeom prst="rect"/>
          <a:noFill/>
          <a:ln>
            <a:noFill/>
          </a:ln>
        </p:spPr>
        <p:txBody>
          <a:bodyPr anchor="t" anchorCtr="0" bIns="45700" lIns="91425" rIns="91425" spcFirstLastPara="1" tIns="45700" wrap="square">
            <a:normAutofit/>
          </a:bodyPr>
          <a:lstStyle>
            <a:lvl1pPr algn="ctr" lvl="0">
              <a:lnSpc>
                <a:spcPct val="90000"/>
              </a:lnSpc>
              <a:spcBef>
                <a:spcPts val="1000"/>
              </a:spcBef>
              <a:spcAft>
                <a:spcPts val="0"/>
              </a:spcAft>
              <a:buClr>
                <a:schemeClr val="lt1"/>
              </a:buClr>
              <a:buSzPts val="2400"/>
              <a:buNone/>
              <a:defRPr sz="2400">
                <a:solidFill>
                  <a:schemeClr val="lt1"/>
                </a:solidFill>
                <a:latin typeface="Exo"/>
                <a:ea typeface="Exo"/>
                <a:cs typeface="Exo"/>
                <a:sym typeface="Exo"/>
              </a:defRPr>
            </a:lvl1pPr>
            <a:lvl2pPr algn="ctr" lvl="1">
              <a:lnSpc>
                <a:spcPct val="90000"/>
              </a:lnSpc>
              <a:spcBef>
                <a:spcPts val="500"/>
              </a:spcBef>
              <a:spcAft>
                <a:spcPts val="0"/>
              </a:spcAft>
              <a:buClr>
                <a:schemeClr val="dk1"/>
              </a:buClr>
              <a:buSzPts val="2000"/>
              <a:buNone/>
              <a:defRPr sz="2000"/>
            </a:lvl2pPr>
            <a:lvl3pPr algn="ctr" lvl="2">
              <a:lnSpc>
                <a:spcPct val="90000"/>
              </a:lnSpc>
              <a:spcBef>
                <a:spcPts val="500"/>
              </a:spcBef>
              <a:spcAft>
                <a:spcPts val="0"/>
              </a:spcAft>
              <a:buClr>
                <a:schemeClr val="dk1"/>
              </a:buClr>
              <a:buSzPts val="1800"/>
              <a:buNone/>
              <a:defRPr sz="1800"/>
            </a:lvl3pPr>
            <a:lvl4pPr algn="ctr" lvl="3">
              <a:lnSpc>
                <a:spcPct val="90000"/>
              </a:lnSpc>
              <a:spcBef>
                <a:spcPts val="500"/>
              </a:spcBef>
              <a:spcAft>
                <a:spcPts val="0"/>
              </a:spcAft>
              <a:buClr>
                <a:schemeClr val="dk1"/>
              </a:buClr>
              <a:buSzPts val="1600"/>
              <a:buNone/>
              <a:defRPr sz="1600"/>
            </a:lvl4pPr>
            <a:lvl5pPr algn="ctr" lvl="4">
              <a:lnSpc>
                <a:spcPct val="90000"/>
              </a:lnSpc>
              <a:spcBef>
                <a:spcPts val="500"/>
              </a:spcBef>
              <a:spcAft>
                <a:spcPts val="0"/>
              </a:spcAft>
              <a:buClr>
                <a:schemeClr val="dk1"/>
              </a:buClr>
              <a:buSzPts val="1600"/>
              <a:buNone/>
              <a:defRPr sz="1600"/>
            </a:lvl5pPr>
            <a:lvl6pPr algn="ctr" lvl="5">
              <a:lnSpc>
                <a:spcPct val="90000"/>
              </a:lnSpc>
              <a:spcBef>
                <a:spcPts val="500"/>
              </a:spcBef>
              <a:spcAft>
                <a:spcPts val="0"/>
              </a:spcAft>
              <a:buClr>
                <a:schemeClr val="dk1"/>
              </a:buClr>
              <a:buSzPts val="1600"/>
              <a:buNone/>
              <a:defRPr sz="1600"/>
            </a:lvl6pPr>
            <a:lvl7pPr algn="ctr" lvl="6">
              <a:lnSpc>
                <a:spcPct val="90000"/>
              </a:lnSpc>
              <a:spcBef>
                <a:spcPts val="500"/>
              </a:spcBef>
              <a:spcAft>
                <a:spcPts val="0"/>
              </a:spcAft>
              <a:buClr>
                <a:schemeClr val="dk1"/>
              </a:buClr>
              <a:buSzPts val="1600"/>
              <a:buNone/>
              <a:defRPr sz="1600"/>
            </a:lvl7pPr>
            <a:lvl8pPr algn="ctr" lvl="7">
              <a:lnSpc>
                <a:spcPct val="90000"/>
              </a:lnSpc>
              <a:spcBef>
                <a:spcPts val="500"/>
              </a:spcBef>
              <a:spcAft>
                <a:spcPts val="0"/>
              </a:spcAft>
              <a:buClr>
                <a:schemeClr val="dk1"/>
              </a:buClr>
              <a:buSzPts val="1600"/>
              <a:buNone/>
              <a:defRPr sz="1600"/>
            </a:lvl8pPr>
            <a:lvl9pPr algn="ctr" lvl="8">
              <a:lnSpc>
                <a:spcPct val="90000"/>
              </a:lnSpc>
              <a:spcBef>
                <a:spcPts val="500"/>
              </a:spcBef>
              <a:spcAft>
                <a:spcPts val="0"/>
              </a:spcAft>
              <a:buClr>
                <a:schemeClr val="dk1"/>
              </a:buClr>
              <a:buSzPts val="1600"/>
              <a:buNone/>
              <a:defRPr sz="1600"/>
            </a:lvl9pPr>
          </a:lstStyle>
          <a:p/>
        </p:txBody>
      </p:sp>
      <p:sp>
        <p:nvSpPr>
          <p:cNvPr id="1048611" name="Google Shape;20;p25"/>
          <p:cNvSpPr txBox="1"/>
          <p:nvPr>
            <p:ph type="dt" idx="10"/>
          </p:nvPr>
        </p:nvSpPr>
        <p:spPr>
          <a:xfrm>
            <a:off x="767523" y="5653019"/>
            <a:ext cx="2743200" cy="365125"/>
          </a:xfrm>
          <a:prstGeom prst="rect"/>
          <a:noFill/>
          <a:ln>
            <a:noFill/>
          </a:ln>
        </p:spPr>
        <p:txBody>
          <a:bodyPr anchor="ctr" anchorCtr="0" bIns="45700" lIns="91425" rIns="91425" spcFirstLastPara="1" tIns="45700" wrap="square">
            <a:noAutofit/>
          </a:bodyPr>
          <a:lstStyle>
            <a:lvl1pPr algn="l" lvl="0">
              <a:lnSpc>
                <a:spcPct val="100000"/>
              </a:lnSpc>
              <a:spcBef>
                <a:spcPts val="0"/>
              </a:spcBef>
              <a:spcAft>
                <a:spcPts val="0"/>
              </a:spcAft>
              <a:buSzPts val="1400"/>
              <a:buNone/>
            </a:lvl1pPr>
            <a:lvl2pPr algn="l" lvl="1">
              <a:lnSpc>
                <a:spcPct val="100000"/>
              </a:lnSpc>
              <a:spcBef>
                <a:spcPts val="0"/>
              </a:spcBef>
              <a:spcAft>
                <a:spcPts val="0"/>
              </a:spcAft>
              <a:buSzPts val="1400"/>
              <a:buNone/>
            </a:lvl2pPr>
            <a:lvl3pPr algn="l" lvl="2">
              <a:lnSpc>
                <a:spcPct val="100000"/>
              </a:lnSpc>
              <a:spcBef>
                <a:spcPts val="0"/>
              </a:spcBef>
              <a:spcAft>
                <a:spcPts val="0"/>
              </a:spcAft>
              <a:buSzPts val="1400"/>
              <a:buNone/>
            </a:lvl3pPr>
            <a:lvl4pPr algn="l" lvl="3">
              <a:lnSpc>
                <a:spcPct val="100000"/>
              </a:lnSpc>
              <a:spcBef>
                <a:spcPts val="0"/>
              </a:spcBef>
              <a:spcAft>
                <a:spcPts val="0"/>
              </a:spcAft>
              <a:buSzPts val="1400"/>
              <a:buNone/>
            </a:lvl4pPr>
            <a:lvl5pPr algn="l" lvl="4">
              <a:lnSpc>
                <a:spcPct val="100000"/>
              </a:lnSpc>
              <a:spcBef>
                <a:spcPts val="0"/>
              </a:spcBef>
              <a:spcAft>
                <a:spcPts val="0"/>
              </a:spcAft>
              <a:buSzPts val="1400"/>
              <a:buNone/>
            </a:lvl5pPr>
            <a:lvl6pPr algn="l" lvl="5">
              <a:lnSpc>
                <a:spcPct val="100000"/>
              </a:lnSpc>
              <a:spcBef>
                <a:spcPts val="0"/>
              </a:spcBef>
              <a:spcAft>
                <a:spcPts val="0"/>
              </a:spcAft>
              <a:buSzPts val="1400"/>
              <a:buNone/>
            </a:lvl6pPr>
            <a:lvl7pPr algn="l" lvl="6">
              <a:lnSpc>
                <a:spcPct val="100000"/>
              </a:lnSpc>
              <a:spcBef>
                <a:spcPts val="0"/>
              </a:spcBef>
              <a:spcAft>
                <a:spcPts val="0"/>
              </a:spcAft>
              <a:buSzPts val="1400"/>
              <a:buNone/>
            </a:lvl7pPr>
            <a:lvl8pPr algn="l" lvl="7">
              <a:lnSpc>
                <a:spcPct val="100000"/>
              </a:lnSpc>
              <a:spcBef>
                <a:spcPts val="0"/>
              </a:spcBef>
              <a:spcAft>
                <a:spcPts val="0"/>
              </a:spcAft>
              <a:buSzPts val="1400"/>
              <a:buNone/>
            </a:lvl8pPr>
            <a:lvl9pPr algn="l" lvl="8">
              <a:lnSpc>
                <a:spcPct val="100000"/>
              </a:lnSpc>
              <a:spcBef>
                <a:spcPts val="0"/>
              </a:spcBef>
              <a:spcAft>
                <a:spcPts val="0"/>
              </a:spcAft>
              <a:buSzPts val="1400"/>
              <a:buNone/>
            </a:lvl9pPr>
          </a:lstStyle>
          <a:p/>
        </p:txBody>
      </p:sp>
      <p:sp>
        <p:nvSpPr>
          <p:cNvPr id="1048612" name="Google Shape;21;p25"/>
          <p:cNvSpPr txBox="1"/>
          <p:nvPr>
            <p:ph type="ftr" idx="11"/>
          </p:nvPr>
        </p:nvSpPr>
        <p:spPr>
          <a:xfrm>
            <a:off x="4038600" y="5653019"/>
            <a:ext cx="4114800" cy="365125"/>
          </a:xfrm>
          <a:prstGeom prst="rect"/>
          <a:noFill/>
          <a:ln>
            <a:noFill/>
          </a:ln>
        </p:spPr>
        <p:txBody>
          <a:bodyPr anchor="ctr" anchorCtr="0" bIns="45700" lIns="91425" rIns="91425" spcFirstLastPara="1" tIns="45700" wrap="square">
            <a:noAutofit/>
          </a:bodyPr>
          <a:lstStyle>
            <a:lvl1pPr algn="ctr" lvl="0">
              <a:lnSpc>
                <a:spcPct val="100000"/>
              </a:lnSpc>
              <a:spcBef>
                <a:spcPts val="0"/>
              </a:spcBef>
              <a:spcAft>
                <a:spcPts val="0"/>
              </a:spcAft>
              <a:buSzPts val="1400"/>
              <a:buNone/>
            </a:lvl1pPr>
            <a:lvl2pPr algn="l" lvl="1">
              <a:lnSpc>
                <a:spcPct val="100000"/>
              </a:lnSpc>
              <a:spcBef>
                <a:spcPts val="0"/>
              </a:spcBef>
              <a:spcAft>
                <a:spcPts val="0"/>
              </a:spcAft>
              <a:buSzPts val="1400"/>
              <a:buNone/>
            </a:lvl2pPr>
            <a:lvl3pPr algn="l" lvl="2">
              <a:lnSpc>
                <a:spcPct val="100000"/>
              </a:lnSpc>
              <a:spcBef>
                <a:spcPts val="0"/>
              </a:spcBef>
              <a:spcAft>
                <a:spcPts val="0"/>
              </a:spcAft>
              <a:buSzPts val="1400"/>
              <a:buNone/>
            </a:lvl3pPr>
            <a:lvl4pPr algn="l" lvl="3">
              <a:lnSpc>
                <a:spcPct val="100000"/>
              </a:lnSpc>
              <a:spcBef>
                <a:spcPts val="0"/>
              </a:spcBef>
              <a:spcAft>
                <a:spcPts val="0"/>
              </a:spcAft>
              <a:buSzPts val="1400"/>
              <a:buNone/>
            </a:lvl4pPr>
            <a:lvl5pPr algn="l" lvl="4">
              <a:lnSpc>
                <a:spcPct val="100000"/>
              </a:lnSpc>
              <a:spcBef>
                <a:spcPts val="0"/>
              </a:spcBef>
              <a:spcAft>
                <a:spcPts val="0"/>
              </a:spcAft>
              <a:buSzPts val="1400"/>
              <a:buNone/>
            </a:lvl5pPr>
            <a:lvl6pPr algn="l" lvl="5">
              <a:lnSpc>
                <a:spcPct val="100000"/>
              </a:lnSpc>
              <a:spcBef>
                <a:spcPts val="0"/>
              </a:spcBef>
              <a:spcAft>
                <a:spcPts val="0"/>
              </a:spcAft>
              <a:buSzPts val="1400"/>
              <a:buNone/>
            </a:lvl6pPr>
            <a:lvl7pPr algn="l" lvl="6">
              <a:lnSpc>
                <a:spcPct val="100000"/>
              </a:lnSpc>
              <a:spcBef>
                <a:spcPts val="0"/>
              </a:spcBef>
              <a:spcAft>
                <a:spcPts val="0"/>
              </a:spcAft>
              <a:buSzPts val="1400"/>
              <a:buNone/>
            </a:lvl7pPr>
            <a:lvl8pPr algn="l" lvl="7">
              <a:lnSpc>
                <a:spcPct val="100000"/>
              </a:lnSpc>
              <a:spcBef>
                <a:spcPts val="0"/>
              </a:spcBef>
              <a:spcAft>
                <a:spcPts val="0"/>
              </a:spcAft>
              <a:buSzPts val="1400"/>
              <a:buNone/>
            </a:lvl8pPr>
            <a:lvl9pPr algn="l" lvl="8">
              <a:lnSpc>
                <a:spcPct val="100000"/>
              </a:lnSpc>
              <a:spcBef>
                <a:spcPts val="0"/>
              </a:spcBef>
              <a:spcAft>
                <a:spcPts val="0"/>
              </a:spcAft>
              <a:buSzPts val="1400"/>
              <a:buNone/>
            </a:lvl9pPr>
          </a:lstStyle>
          <a:p/>
        </p:txBody>
      </p:sp>
      <p:sp>
        <p:nvSpPr>
          <p:cNvPr id="1048613" name="Google Shape;22;p25"/>
          <p:cNvSpPr txBox="1"/>
          <p:nvPr>
            <p:ph type="sldNum" idx="12"/>
          </p:nvPr>
        </p:nvSpPr>
        <p:spPr>
          <a:xfrm>
            <a:off x="8681277" y="5653019"/>
            <a:ext cx="2743200" cy="365125"/>
          </a:xfrm>
          <a:prstGeom prst="rect"/>
          <a:noFill/>
          <a:ln>
            <a:noFill/>
          </a:ln>
        </p:spPr>
        <p:txBody>
          <a:bodyPr anchor="ctr" anchorCtr="0" bIns="45700" lIns="91425" rIns="91425" spcFirstLastPara="1" tIns="45700" wrap="square">
            <a:noAutofit/>
          </a:bodyPr>
          <a:lstStyle>
            <a:lvl1pPr algn="r" indent="0" lvl="0" marL="0" marR="0">
              <a:lnSpc>
                <a:spcPct val="100000"/>
              </a:lnSpc>
              <a:spcBef>
                <a:spcPts val="0"/>
              </a:spcBef>
              <a:spcAft>
                <a:spcPts val="0"/>
              </a:spcAft>
              <a:buClr>
                <a:srgbClr val="000000"/>
              </a:buClr>
              <a:buSzPts val="1200"/>
              <a:buFont typeface="Arial"/>
              <a:buNone/>
              <a:defRPr b="0" cap="none" sz="1200" i="0" strike="noStrike" u="none">
                <a:solidFill>
                  <a:srgbClr val="888888"/>
                </a:solidFill>
                <a:latin typeface="Calibri"/>
                <a:ea typeface="Calibri"/>
                <a:cs typeface="Calibri"/>
                <a:sym typeface="Calibri"/>
              </a:defRPr>
            </a:lvl1pPr>
            <a:lvl2pPr algn="r" indent="0" lvl="1" marL="0" marR="0">
              <a:lnSpc>
                <a:spcPct val="100000"/>
              </a:lnSpc>
              <a:spcBef>
                <a:spcPts val="0"/>
              </a:spcBef>
              <a:spcAft>
                <a:spcPts val="0"/>
              </a:spcAft>
              <a:buClr>
                <a:srgbClr val="000000"/>
              </a:buClr>
              <a:buSzPts val="1200"/>
              <a:buFont typeface="Arial"/>
              <a:buNone/>
              <a:defRPr b="0" cap="none" sz="1200" i="0" strike="noStrike" u="none">
                <a:solidFill>
                  <a:srgbClr val="888888"/>
                </a:solidFill>
                <a:latin typeface="Calibri"/>
                <a:ea typeface="Calibri"/>
                <a:cs typeface="Calibri"/>
                <a:sym typeface="Calibri"/>
              </a:defRPr>
            </a:lvl2pPr>
            <a:lvl3pPr algn="r" indent="0" lvl="2" marL="0" marR="0">
              <a:lnSpc>
                <a:spcPct val="100000"/>
              </a:lnSpc>
              <a:spcBef>
                <a:spcPts val="0"/>
              </a:spcBef>
              <a:spcAft>
                <a:spcPts val="0"/>
              </a:spcAft>
              <a:buClr>
                <a:srgbClr val="000000"/>
              </a:buClr>
              <a:buSzPts val="1200"/>
              <a:buFont typeface="Arial"/>
              <a:buNone/>
              <a:defRPr b="0" cap="none" sz="1200" i="0" strike="noStrike" u="none">
                <a:solidFill>
                  <a:srgbClr val="888888"/>
                </a:solidFill>
                <a:latin typeface="Calibri"/>
                <a:ea typeface="Calibri"/>
                <a:cs typeface="Calibri"/>
                <a:sym typeface="Calibri"/>
              </a:defRPr>
            </a:lvl3pPr>
            <a:lvl4pPr algn="r" indent="0" lvl="3" marL="0" marR="0">
              <a:lnSpc>
                <a:spcPct val="100000"/>
              </a:lnSpc>
              <a:spcBef>
                <a:spcPts val="0"/>
              </a:spcBef>
              <a:spcAft>
                <a:spcPts val="0"/>
              </a:spcAft>
              <a:buClr>
                <a:srgbClr val="000000"/>
              </a:buClr>
              <a:buSzPts val="1200"/>
              <a:buFont typeface="Arial"/>
              <a:buNone/>
              <a:defRPr b="0" cap="none" sz="1200" i="0" strike="noStrike" u="none">
                <a:solidFill>
                  <a:srgbClr val="888888"/>
                </a:solidFill>
                <a:latin typeface="Calibri"/>
                <a:ea typeface="Calibri"/>
                <a:cs typeface="Calibri"/>
                <a:sym typeface="Calibri"/>
              </a:defRPr>
            </a:lvl4pPr>
            <a:lvl5pPr algn="r" indent="0" lvl="4" marL="0" marR="0">
              <a:lnSpc>
                <a:spcPct val="100000"/>
              </a:lnSpc>
              <a:spcBef>
                <a:spcPts val="0"/>
              </a:spcBef>
              <a:spcAft>
                <a:spcPts val="0"/>
              </a:spcAft>
              <a:buClr>
                <a:srgbClr val="000000"/>
              </a:buClr>
              <a:buSzPts val="1200"/>
              <a:buFont typeface="Arial"/>
              <a:buNone/>
              <a:defRPr b="0" cap="none" sz="1200" i="0" strike="noStrike" u="none">
                <a:solidFill>
                  <a:srgbClr val="888888"/>
                </a:solidFill>
                <a:latin typeface="Calibri"/>
                <a:ea typeface="Calibri"/>
                <a:cs typeface="Calibri"/>
                <a:sym typeface="Calibri"/>
              </a:defRPr>
            </a:lvl5pPr>
            <a:lvl6pPr algn="r" indent="0" lvl="5" marL="0" marR="0">
              <a:lnSpc>
                <a:spcPct val="100000"/>
              </a:lnSpc>
              <a:spcBef>
                <a:spcPts val="0"/>
              </a:spcBef>
              <a:spcAft>
                <a:spcPts val="0"/>
              </a:spcAft>
              <a:buClr>
                <a:srgbClr val="000000"/>
              </a:buClr>
              <a:buSzPts val="1200"/>
              <a:buFont typeface="Arial"/>
              <a:buNone/>
              <a:defRPr b="0" cap="none" sz="1200" i="0" strike="noStrike" u="none">
                <a:solidFill>
                  <a:srgbClr val="888888"/>
                </a:solidFill>
                <a:latin typeface="Calibri"/>
                <a:ea typeface="Calibri"/>
                <a:cs typeface="Calibri"/>
                <a:sym typeface="Calibri"/>
              </a:defRPr>
            </a:lvl6pPr>
            <a:lvl7pPr algn="r" indent="0" lvl="6" marL="0" marR="0">
              <a:lnSpc>
                <a:spcPct val="100000"/>
              </a:lnSpc>
              <a:spcBef>
                <a:spcPts val="0"/>
              </a:spcBef>
              <a:spcAft>
                <a:spcPts val="0"/>
              </a:spcAft>
              <a:buClr>
                <a:srgbClr val="000000"/>
              </a:buClr>
              <a:buSzPts val="1200"/>
              <a:buFont typeface="Arial"/>
              <a:buNone/>
              <a:defRPr b="0" cap="none" sz="1200" i="0" strike="noStrike" u="none">
                <a:solidFill>
                  <a:srgbClr val="888888"/>
                </a:solidFill>
                <a:latin typeface="Calibri"/>
                <a:ea typeface="Calibri"/>
                <a:cs typeface="Calibri"/>
                <a:sym typeface="Calibri"/>
              </a:defRPr>
            </a:lvl7pPr>
            <a:lvl8pPr algn="r" indent="0" lvl="7" marL="0" marR="0">
              <a:lnSpc>
                <a:spcPct val="100000"/>
              </a:lnSpc>
              <a:spcBef>
                <a:spcPts val="0"/>
              </a:spcBef>
              <a:spcAft>
                <a:spcPts val="0"/>
              </a:spcAft>
              <a:buClr>
                <a:srgbClr val="000000"/>
              </a:buClr>
              <a:buSzPts val="1200"/>
              <a:buFont typeface="Arial"/>
              <a:buNone/>
              <a:defRPr b="0" cap="none" sz="1200" i="0" strike="noStrike" u="none">
                <a:solidFill>
                  <a:srgbClr val="888888"/>
                </a:solidFill>
                <a:latin typeface="Calibri"/>
                <a:ea typeface="Calibri"/>
                <a:cs typeface="Calibri"/>
                <a:sym typeface="Calibri"/>
              </a:defRPr>
            </a:lvl8pPr>
            <a:lvl9pPr algn="r" indent="0" lvl="8" marL="0" marR="0">
              <a:lnSpc>
                <a:spcPct val="100000"/>
              </a:lnSpc>
              <a:spcBef>
                <a:spcPts val="0"/>
              </a:spcBef>
              <a:spcAft>
                <a:spcPts val="0"/>
              </a:spcAft>
              <a:buClr>
                <a:srgbClr val="000000"/>
              </a:buClr>
              <a:buSzPts val="1200"/>
              <a:buFont typeface="Arial"/>
              <a:buNone/>
              <a:defRPr b="0" cap="none" sz="1200" i="0" strike="noStrike" u="none">
                <a:solidFill>
                  <a:srgbClr val="888888"/>
                </a:solidFill>
                <a:latin typeface="Calibri"/>
                <a:ea typeface="Calibri"/>
                <a:cs typeface="Calibri"/>
                <a:sym typeface="Calibri"/>
              </a:defRPr>
            </a:lvl9pPr>
          </a:lstStyle>
          <a:p>
            <a:pPr algn="r" indent="0" lvl="0" marL="0" rtl="0">
              <a:spcBef>
                <a:spcPts val="0"/>
              </a:spcBef>
              <a:spcAft>
                <a:spcPts val="0"/>
              </a:spcAft>
              <a:buNone/>
            </a:pPr>
            <a:fld id="{00000000-1234-1234-1234-123412341234}" type="slidenum">
              <a:rPr lang="en-US"/>
              <a:t>‹#›</a:t>
            </a:fld>
          </a:p>
        </p:txBody>
      </p:sp>
      <p:sp>
        <p:nvSpPr>
          <p:cNvPr id="1048614" name="Google Shape;23;p25"/>
          <p:cNvSpPr txBox="1"/>
          <p:nvPr/>
        </p:nvSpPr>
        <p:spPr>
          <a:xfrm>
            <a:off x="6852481" y="465853"/>
            <a:ext cx="2419627" cy="830997"/>
          </a:xfrm>
          <a:prstGeom prst="rect"/>
          <a:noFill/>
          <a:ln>
            <a:noFill/>
          </a:ln>
        </p:spPr>
        <p:txBody>
          <a:bodyPr anchor="t" anchorCtr="0" bIns="45700" lIns="91425" rIns="91425" spcFirstLastPara="1" tIns="45700" wrap="square">
            <a:spAutoFit/>
          </a:bodyPr>
          <a:p>
            <a:pPr algn="r" indent="0" lvl="0" marL="0" marR="0" rtl="0">
              <a:lnSpc>
                <a:spcPct val="100000"/>
              </a:lnSpc>
              <a:spcBef>
                <a:spcPts val="0"/>
              </a:spcBef>
              <a:spcAft>
                <a:spcPts val="0"/>
              </a:spcAft>
              <a:buClr>
                <a:srgbClr val="000000"/>
              </a:buClr>
              <a:buSzPts val="1600"/>
              <a:buFont typeface="Arial"/>
              <a:buNone/>
            </a:pPr>
            <a:r>
              <a:rPr b="0" cap="none" sz="1600" i="0" lang="en-US" strike="noStrike" u="none">
                <a:solidFill>
                  <a:srgbClr val="FFC000"/>
                </a:solidFill>
                <a:latin typeface="Exo"/>
                <a:ea typeface="Exo"/>
                <a:cs typeface="Exo"/>
                <a:sym typeface="Exo"/>
              </a:rPr>
              <a:t>UNIVERSITAS MUHAMMADIYAH SIDOARJO</a:t>
            </a:r>
            <a:endParaRPr b="0" cap="none" sz="1400" i="0" strike="noStrike" u="none">
              <a:solidFill>
                <a:srgbClr val="000000"/>
              </a:solidFill>
              <a:latin typeface="Arial"/>
              <a:ea typeface="Arial"/>
              <a:cs typeface="Arial"/>
              <a:sym typeface="Arial"/>
            </a:endParaRPr>
          </a:p>
        </p:txBody>
      </p:sp>
      <p:pic>
        <p:nvPicPr>
          <p:cNvPr id="2097157" name="Google Shape;24;p25"/>
          <p:cNvPicPr preferRelativeResize="0">
            <a:picLocks/>
          </p:cNvPicPr>
          <p:nvPr/>
        </p:nvPicPr>
        <p:blipFill rotWithShape="1">
          <a:blip xmlns:r="http://schemas.openxmlformats.org/officeDocument/2006/relationships" r:embed="rId3">
            <a:alphaModFix/>
          </a:blip>
          <a:srcRect l="0" t="0" r="0" b="0"/>
          <a:stretch>
            <a:fillRect/>
          </a:stretch>
        </p:blipFill>
        <p:spPr>
          <a:xfrm>
            <a:off x="9575247" y="226794"/>
            <a:ext cx="2187844" cy="1005222"/>
          </a:xfrm>
          <a:prstGeom prst="rect"/>
          <a:noFill/>
          <a:ln>
            <a:noFill/>
          </a:ln>
        </p:spPr>
      </p:pic>
      <p:cxnSp>
        <p:nvCxnSpPr>
          <p:cNvPr id="3145728" name="Google Shape;25;p25"/>
          <p:cNvCxnSpPr>
            <a:cxnSpLocks/>
          </p:cNvCxnSpPr>
          <p:nvPr/>
        </p:nvCxnSpPr>
        <p:spPr>
          <a:xfrm>
            <a:off x="9372600" y="465853"/>
            <a:ext cx="0" cy="830997"/>
          </a:xfrm>
          <a:prstGeom prst="straightConnector1"/>
          <a:noFill/>
          <a:ln w="28575" cap="flat" cmpd="sng">
            <a:solidFill>
              <a:srgbClr val="FFC000"/>
            </a:solidFill>
            <a:prstDash val="solid"/>
            <a:miter lim="800000"/>
            <a:headEnd type="none" w="sm" len="sm"/>
            <a:tailEnd type="none" w="sm" len="sm"/>
          </a:ln>
        </p:spPr>
      </p:cxn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p:cSld name="Title and Content">
    <p:spTree>
      <p:nvGrpSpPr>
        <p:cNvPr id="16" name="Shape 26"/>
        <p:cNvGrpSpPr/>
        <p:nvPr/>
      </p:nvGrpSpPr>
      <p:grpSpPr>
        <a:xfrm>
          <a:off x="0" y="0"/>
          <a:ext cx="0" cy="0"/>
          <a:chOff x="0" y="0"/>
          <a:chExt cx="0" cy="0"/>
        </a:xfrm>
      </p:grpSpPr>
      <p:pic>
        <p:nvPicPr>
          <p:cNvPr id="2097152" name="Google Shape;27;p26"/>
          <p:cNvPicPr preferRelativeResize="0">
            <a:picLocks/>
          </p:cNvPicPr>
          <p:nvPr/>
        </p:nvPicPr>
        <p:blipFill rotWithShape="1">
          <a:blip xmlns:r="http://schemas.openxmlformats.org/officeDocument/2006/relationships" r:embed="rId1">
            <a:alphaModFix/>
          </a:blip>
          <a:srcRect l="0" t="23661" r="0" b="0"/>
          <a:stretch>
            <a:fillRect/>
          </a:stretch>
        </p:blipFill>
        <p:spPr>
          <a:xfrm>
            <a:off x="144674" y="314231"/>
            <a:ext cx="11830877" cy="6466395"/>
          </a:xfrm>
          <a:prstGeom prst="rect"/>
          <a:noFill/>
          <a:ln>
            <a:noFill/>
          </a:ln>
        </p:spPr>
      </p:pic>
      <p:sp>
        <p:nvSpPr>
          <p:cNvPr id="1048581" name="Google Shape;28;p26"/>
          <p:cNvSpPr txBox="1"/>
          <p:nvPr>
            <p:ph type="title"/>
          </p:nvPr>
        </p:nvSpPr>
        <p:spPr>
          <a:xfrm>
            <a:off x="166758" y="113336"/>
            <a:ext cx="11830877" cy="1042123"/>
          </a:xfrm>
          <a:prstGeom prst="rect"/>
          <a:solidFill>
            <a:srgbClr val="1B4685"/>
          </a:solidFill>
          <a:ln>
            <a:noFill/>
          </a:ln>
        </p:spPr>
        <p:txBody>
          <a:bodyPr anchor="ctr" anchorCtr="0" bIns="45700" lIns="91425" rIns="91425" spcFirstLastPara="1" tIns="45700" wrap="square">
            <a:normAutofit/>
          </a:bodyPr>
          <a:lstStyle>
            <a:lvl1pPr algn="ctr" lvl="0">
              <a:lnSpc>
                <a:spcPct val="90000"/>
              </a:lnSpc>
              <a:spcBef>
                <a:spcPts val="0"/>
              </a:spcBef>
              <a:spcAft>
                <a:spcPts val="0"/>
              </a:spcAft>
              <a:buClr>
                <a:schemeClr val="lt1"/>
              </a:buClr>
              <a:buSzPts val="4400"/>
              <a:buFont typeface="Exo"/>
              <a:buNone/>
              <a:defRPr>
                <a:solidFill>
                  <a:schemeClr val="lt1"/>
                </a:solidFill>
                <a:latin typeface="Exo"/>
                <a:ea typeface="Exo"/>
                <a:cs typeface="Exo"/>
                <a:sym typeface="Exo"/>
              </a:defRPr>
            </a:lvl1pPr>
            <a:lvl2pPr algn="l" lvl="1">
              <a:lnSpc>
                <a:spcPct val="100000"/>
              </a:lnSpc>
              <a:spcBef>
                <a:spcPts val="0"/>
              </a:spcBef>
              <a:spcAft>
                <a:spcPts val="0"/>
              </a:spcAft>
              <a:buSzPts val="1400"/>
              <a:buNone/>
            </a:lvl2pPr>
            <a:lvl3pPr algn="l" lvl="2">
              <a:lnSpc>
                <a:spcPct val="100000"/>
              </a:lnSpc>
              <a:spcBef>
                <a:spcPts val="0"/>
              </a:spcBef>
              <a:spcAft>
                <a:spcPts val="0"/>
              </a:spcAft>
              <a:buSzPts val="1400"/>
              <a:buNone/>
            </a:lvl3pPr>
            <a:lvl4pPr algn="l" lvl="3">
              <a:lnSpc>
                <a:spcPct val="100000"/>
              </a:lnSpc>
              <a:spcBef>
                <a:spcPts val="0"/>
              </a:spcBef>
              <a:spcAft>
                <a:spcPts val="0"/>
              </a:spcAft>
              <a:buSzPts val="1400"/>
              <a:buNone/>
            </a:lvl4pPr>
            <a:lvl5pPr algn="l" lvl="4">
              <a:lnSpc>
                <a:spcPct val="100000"/>
              </a:lnSpc>
              <a:spcBef>
                <a:spcPts val="0"/>
              </a:spcBef>
              <a:spcAft>
                <a:spcPts val="0"/>
              </a:spcAft>
              <a:buSzPts val="1400"/>
              <a:buNone/>
            </a:lvl5pPr>
            <a:lvl6pPr algn="l" lvl="5">
              <a:lnSpc>
                <a:spcPct val="100000"/>
              </a:lnSpc>
              <a:spcBef>
                <a:spcPts val="0"/>
              </a:spcBef>
              <a:spcAft>
                <a:spcPts val="0"/>
              </a:spcAft>
              <a:buSzPts val="1400"/>
              <a:buNone/>
            </a:lvl6pPr>
            <a:lvl7pPr algn="l" lvl="6">
              <a:lnSpc>
                <a:spcPct val="100000"/>
              </a:lnSpc>
              <a:spcBef>
                <a:spcPts val="0"/>
              </a:spcBef>
              <a:spcAft>
                <a:spcPts val="0"/>
              </a:spcAft>
              <a:buSzPts val="1400"/>
              <a:buNone/>
            </a:lvl7pPr>
            <a:lvl8pPr algn="l" lvl="7">
              <a:lnSpc>
                <a:spcPct val="100000"/>
              </a:lnSpc>
              <a:spcBef>
                <a:spcPts val="0"/>
              </a:spcBef>
              <a:spcAft>
                <a:spcPts val="0"/>
              </a:spcAft>
              <a:buSzPts val="1400"/>
              <a:buNone/>
            </a:lvl8pPr>
            <a:lvl9pPr algn="l" lvl="8">
              <a:lnSpc>
                <a:spcPct val="100000"/>
              </a:lnSpc>
              <a:spcBef>
                <a:spcPts val="0"/>
              </a:spcBef>
              <a:spcAft>
                <a:spcPts val="0"/>
              </a:spcAft>
              <a:buSzPts val="1400"/>
              <a:buNone/>
            </a:lvl9pPr>
          </a:lstStyle>
          <a:p/>
        </p:txBody>
      </p:sp>
      <p:sp>
        <p:nvSpPr>
          <p:cNvPr id="1048582" name="Google Shape;29;p26"/>
          <p:cNvSpPr txBox="1"/>
          <p:nvPr>
            <p:ph type="dt" idx="10"/>
          </p:nvPr>
        </p:nvSpPr>
        <p:spPr>
          <a:xfrm>
            <a:off x="10323511" y="6341719"/>
            <a:ext cx="1179375" cy="365125"/>
          </a:xfrm>
          <a:prstGeom prst="rect"/>
          <a:noFill/>
          <a:ln>
            <a:noFill/>
          </a:ln>
        </p:spPr>
        <p:txBody>
          <a:bodyPr anchor="ctr" anchorCtr="0" bIns="45700" lIns="91425" rIns="91425" spcFirstLastPara="1" tIns="45700" wrap="square">
            <a:noAutofit/>
          </a:bodyPr>
          <a:lstStyle>
            <a:lvl1pPr algn="l" lvl="0">
              <a:lnSpc>
                <a:spcPct val="100000"/>
              </a:lnSpc>
              <a:spcBef>
                <a:spcPts val="0"/>
              </a:spcBef>
              <a:spcAft>
                <a:spcPts val="0"/>
              </a:spcAft>
              <a:buSzPts val="1400"/>
              <a:buNone/>
            </a:lvl1pPr>
            <a:lvl2pPr algn="l" lvl="1">
              <a:lnSpc>
                <a:spcPct val="100000"/>
              </a:lnSpc>
              <a:spcBef>
                <a:spcPts val="0"/>
              </a:spcBef>
              <a:spcAft>
                <a:spcPts val="0"/>
              </a:spcAft>
              <a:buSzPts val="1400"/>
              <a:buNone/>
            </a:lvl2pPr>
            <a:lvl3pPr algn="l" lvl="2">
              <a:lnSpc>
                <a:spcPct val="100000"/>
              </a:lnSpc>
              <a:spcBef>
                <a:spcPts val="0"/>
              </a:spcBef>
              <a:spcAft>
                <a:spcPts val="0"/>
              </a:spcAft>
              <a:buSzPts val="1400"/>
              <a:buNone/>
            </a:lvl3pPr>
            <a:lvl4pPr algn="l" lvl="3">
              <a:lnSpc>
                <a:spcPct val="100000"/>
              </a:lnSpc>
              <a:spcBef>
                <a:spcPts val="0"/>
              </a:spcBef>
              <a:spcAft>
                <a:spcPts val="0"/>
              </a:spcAft>
              <a:buSzPts val="1400"/>
              <a:buNone/>
            </a:lvl4pPr>
            <a:lvl5pPr algn="l" lvl="4">
              <a:lnSpc>
                <a:spcPct val="100000"/>
              </a:lnSpc>
              <a:spcBef>
                <a:spcPts val="0"/>
              </a:spcBef>
              <a:spcAft>
                <a:spcPts val="0"/>
              </a:spcAft>
              <a:buSzPts val="1400"/>
              <a:buNone/>
            </a:lvl5pPr>
            <a:lvl6pPr algn="l" lvl="5">
              <a:lnSpc>
                <a:spcPct val="100000"/>
              </a:lnSpc>
              <a:spcBef>
                <a:spcPts val="0"/>
              </a:spcBef>
              <a:spcAft>
                <a:spcPts val="0"/>
              </a:spcAft>
              <a:buSzPts val="1400"/>
              <a:buNone/>
            </a:lvl6pPr>
            <a:lvl7pPr algn="l" lvl="6">
              <a:lnSpc>
                <a:spcPct val="100000"/>
              </a:lnSpc>
              <a:spcBef>
                <a:spcPts val="0"/>
              </a:spcBef>
              <a:spcAft>
                <a:spcPts val="0"/>
              </a:spcAft>
              <a:buSzPts val="1400"/>
              <a:buNone/>
            </a:lvl7pPr>
            <a:lvl8pPr algn="l" lvl="7">
              <a:lnSpc>
                <a:spcPct val="100000"/>
              </a:lnSpc>
              <a:spcBef>
                <a:spcPts val="0"/>
              </a:spcBef>
              <a:spcAft>
                <a:spcPts val="0"/>
              </a:spcAft>
              <a:buSzPts val="1400"/>
              <a:buNone/>
            </a:lvl8pPr>
            <a:lvl9pPr algn="l" lvl="8">
              <a:lnSpc>
                <a:spcPct val="100000"/>
              </a:lnSpc>
              <a:spcBef>
                <a:spcPts val="0"/>
              </a:spcBef>
              <a:spcAft>
                <a:spcPts val="0"/>
              </a:spcAft>
              <a:buSzPts val="1400"/>
              <a:buNone/>
            </a:lvl9pPr>
          </a:lstStyle>
          <a:p/>
        </p:txBody>
      </p:sp>
      <p:sp>
        <p:nvSpPr>
          <p:cNvPr id="1048583" name="Google Shape;30;p26"/>
          <p:cNvSpPr txBox="1"/>
          <p:nvPr>
            <p:ph type="ftr" idx="11"/>
          </p:nvPr>
        </p:nvSpPr>
        <p:spPr>
          <a:xfrm>
            <a:off x="4024796" y="5963342"/>
            <a:ext cx="4114800" cy="365125"/>
          </a:xfrm>
          <a:prstGeom prst="rect"/>
          <a:noFill/>
          <a:ln>
            <a:noFill/>
          </a:ln>
        </p:spPr>
        <p:txBody>
          <a:bodyPr anchor="ctr" anchorCtr="0" bIns="45700" lIns="91425" rIns="91425" spcFirstLastPara="1" tIns="45700" wrap="square">
            <a:noAutofit/>
          </a:bodyPr>
          <a:lstStyle>
            <a:lvl1pPr algn="ctr" lvl="0">
              <a:lnSpc>
                <a:spcPct val="100000"/>
              </a:lnSpc>
              <a:spcBef>
                <a:spcPts val="0"/>
              </a:spcBef>
              <a:spcAft>
                <a:spcPts val="0"/>
              </a:spcAft>
              <a:buSzPts val="1400"/>
              <a:buNone/>
            </a:lvl1pPr>
            <a:lvl2pPr algn="l" lvl="1">
              <a:lnSpc>
                <a:spcPct val="100000"/>
              </a:lnSpc>
              <a:spcBef>
                <a:spcPts val="0"/>
              </a:spcBef>
              <a:spcAft>
                <a:spcPts val="0"/>
              </a:spcAft>
              <a:buSzPts val="1400"/>
              <a:buNone/>
            </a:lvl2pPr>
            <a:lvl3pPr algn="l" lvl="2">
              <a:lnSpc>
                <a:spcPct val="100000"/>
              </a:lnSpc>
              <a:spcBef>
                <a:spcPts val="0"/>
              </a:spcBef>
              <a:spcAft>
                <a:spcPts val="0"/>
              </a:spcAft>
              <a:buSzPts val="1400"/>
              <a:buNone/>
            </a:lvl3pPr>
            <a:lvl4pPr algn="l" lvl="3">
              <a:lnSpc>
                <a:spcPct val="100000"/>
              </a:lnSpc>
              <a:spcBef>
                <a:spcPts val="0"/>
              </a:spcBef>
              <a:spcAft>
                <a:spcPts val="0"/>
              </a:spcAft>
              <a:buSzPts val="1400"/>
              <a:buNone/>
            </a:lvl4pPr>
            <a:lvl5pPr algn="l" lvl="4">
              <a:lnSpc>
                <a:spcPct val="100000"/>
              </a:lnSpc>
              <a:spcBef>
                <a:spcPts val="0"/>
              </a:spcBef>
              <a:spcAft>
                <a:spcPts val="0"/>
              </a:spcAft>
              <a:buSzPts val="1400"/>
              <a:buNone/>
            </a:lvl5pPr>
            <a:lvl6pPr algn="l" lvl="5">
              <a:lnSpc>
                <a:spcPct val="100000"/>
              </a:lnSpc>
              <a:spcBef>
                <a:spcPts val="0"/>
              </a:spcBef>
              <a:spcAft>
                <a:spcPts val="0"/>
              </a:spcAft>
              <a:buSzPts val="1400"/>
              <a:buNone/>
            </a:lvl6pPr>
            <a:lvl7pPr algn="l" lvl="6">
              <a:lnSpc>
                <a:spcPct val="100000"/>
              </a:lnSpc>
              <a:spcBef>
                <a:spcPts val="0"/>
              </a:spcBef>
              <a:spcAft>
                <a:spcPts val="0"/>
              </a:spcAft>
              <a:buSzPts val="1400"/>
              <a:buNone/>
            </a:lvl7pPr>
            <a:lvl8pPr algn="l" lvl="7">
              <a:lnSpc>
                <a:spcPct val="100000"/>
              </a:lnSpc>
              <a:spcBef>
                <a:spcPts val="0"/>
              </a:spcBef>
              <a:spcAft>
                <a:spcPts val="0"/>
              </a:spcAft>
              <a:buSzPts val="1400"/>
              <a:buNone/>
            </a:lvl8pPr>
            <a:lvl9pPr algn="l" lvl="8">
              <a:lnSpc>
                <a:spcPct val="100000"/>
              </a:lnSpc>
              <a:spcBef>
                <a:spcPts val="0"/>
              </a:spcBef>
              <a:spcAft>
                <a:spcPts val="0"/>
              </a:spcAft>
              <a:buSzPts val="1400"/>
              <a:buNone/>
            </a:lvl9pPr>
          </a:lstStyle>
          <a:p/>
        </p:txBody>
      </p:sp>
      <p:sp>
        <p:nvSpPr>
          <p:cNvPr id="1048584" name="Google Shape;31;p26"/>
          <p:cNvSpPr txBox="1"/>
          <p:nvPr>
            <p:ph type="body" idx="1"/>
          </p:nvPr>
        </p:nvSpPr>
        <p:spPr>
          <a:xfrm>
            <a:off x="166758" y="1238732"/>
            <a:ext cx="11830877" cy="5089734"/>
          </a:xfrm>
          <a:prstGeom prst="rect"/>
          <a:noFill/>
          <a:ln>
            <a:noFill/>
          </a:ln>
        </p:spPr>
        <p:txBody>
          <a:bodyPr anchor="t" anchorCtr="0" bIns="45700" lIns="91425" rIns="91425" spcFirstLastPara="1" tIns="45700" wrap="square">
            <a:normAutofit/>
          </a:bodyPr>
          <a:lstStyle>
            <a:lvl1pPr algn="l" indent="-406400" lvl="0" marL="457200">
              <a:lnSpc>
                <a:spcPct val="90000"/>
              </a:lnSpc>
              <a:spcBef>
                <a:spcPts val="1000"/>
              </a:spcBef>
              <a:spcAft>
                <a:spcPts val="0"/>
              </a:spcAft>
              <a:buClr>
                <a:schemeClr val="dk1"/>
              </a:buClr>
              <a:buSzPts val="2800"/>
              <a:buChar char="•"/>
              <a:defRPr>
                <a:latin typeface="Century Gothic"/>
                <a:ea typeface="Century Gothic"/>
                <a:cs typeface="Century Gothic"/>
                <a:sym typeface="Century Gothic"/>
              </a:defRPr>
            </a:lvl1pPr>
            <a:lvl2pPr algn="l" indent="-381000" lvl="1" marL="914400">
              <a:lnSpc>
                <a:spcPct val="90000"/>
              </a:lnSpc>
              <a:spcBef>
                <a:spcPts val="500"/>
              </a:spcBef>
              <a:spcAft>
                <a:spcPts val="0"/>
              </a:spcAft>
              <a:buClr>
                <a:schemeClr val="dk1"/>
              </a:buClr>
              <a:buSzPts val="2400"/>
              <a:buChar char="•"/>
              <a:defRPr>
                <a:latin typeface="Century Gothic"/>
                <a:ea typeface="Century Gothic"/>
                <a:cs typeface="Century Gothic"/>
                <a:sym typeface="Century Gothic"/>
              </a:defRPr>
            </a:lvl2pPr>
            <a:lvl3pPr algn="l" indent="-355600" lvl="2" marL="1371600">
              <a:lnSpc>
                <a:spcPct val="90000"/>
              </a:lnSpc>
              <a:spcBef>
                <a:spcPts val="500"/>
              </a:spcBef>
              <a:spcAft>
                <a:spcPts val="0"/>
              </a:spcAft>
              <a:buClr>
                <a:schemeClr val="dk1"/>
              </a:buClr>
              <a:buSzPts val="2000"/>
              <a:buChar char="•"/>
              <a:defRPr>
                <a:latin typeface="Century Gothic"/>
                <a:ea typeface="Century Gothic"/>
                <a:cs typeface="Century Gothic"/>
                <a:sym typeface="Century Gothic"/>
              </a:defRPr>
            </a:lvl3pPr>
            <a:lvl4pPr algn="l" indent="-342900" lvl="3" marL="1828800">
              <a:lnSpc>
                <a:spcPct val="90000"/>
              </a:lnSpc>
              <a:spcBef>
                <a:spcPts val="500"/>
              </a:spcBef>
              <a:spcAft>
                <a:spcPts val="0"/>
              </a:spcAft>
              <a:buClr>
                <a:schemeClr val="dk1"/>
              </a:buClr>
              <a:buSzPts val="1800"/>
              <a:buChar char="•"/>
              <a:defRPr>
                <a:latin typeface="Century Gothic"/>
                <a:ea typeface="Century Gothic"/>
                <a:cs typeface="Century Gothic"/>
                <a:sym typeface="Century Gothic"/>
              </a:defRPr>
            </a:lvl4pPr>
            <a:lvl5pPr algn="l" indent="-342900" lvl="4" marL="2286000">
              <a:lnSpc>
                <a:spcPct val="90000"/>
              </a:lnSpc>
              <a:spcBef>
                <a:spcPts val="500"/>
              </a:spcBef>
              <a:spcAft>
                <a:spcPts val="0"/>
              </a:spcAft>
              <a:buClr>
                <a:schemeClr val="dk1"/>
              </a:buClr>
              <a:buSzPts val="1800"/>
              <a:buChar char="•"/>
              <a:defRPr>
                <a:latin typeface="Century Gothic"/>
                <a:ea typeface="Century Gothic"/>
                <a:cs typeface="Century Gothic"/>
                <a:sym typeface="Century Gothic"/>
              </a:defRPr>
            </a:lvl5pPr>
            <a:lvl6pPr algn="l" indent="-342900" lvl="5" marL="2743200">
              <a:lnSpc>
                <a:spcPct val="90000"/>
              </a:lnSpc>
              <a:spcBef>
                <a:spcPts val="500"/>
              </a:spcBef>
              <a:spcAft>
                <a:spcPts val="0"/>
              </a:spcAft>
              <a:buClr>
                <a:schemeClr val="dk1"/>
              </a:buClr>
              <a:buSzPts val="1800"/>
              <a:buChar char="•"/>
            </a:lvl6pPr>
            <a:lvl7pPr algn="l" indent="-342900" lvl="6" marL="3200400">
              <a:lnSpc>
                <a:spcPct val="90000"/>
              </a:lnSpc>
              <a:spcBef>
                <a:spcPts val="500"/>
              </a:spcBef>
              <a:spcAft>
                <a:spcPts val="0"/>
              </a:spcAft>
              <a:buClr>
                <a:schemeClr val="dk1"/>
              </a:buClr>
              <a:buSzPts val="1800"/>
              <a:buChar char="•"/>
            </a:lvl7pPr>
            <a:lvl8pPr algn="l" indent="-342900" lvl="7" marL="3657600">
              <a:lnSpc>
                <a:spcPct val="90000"/>
              </a:lnSpc>
              <a:spcBef>
                <a:spcPts val="500"/>
              </a:spcBef>
              <a:spcAft>
                <a:spcPts val="0"/>
              </a:spcAft>
              <a:buClr>
                <a:schemeClr val="dk1"/>
              </a:buClr>
              <a:buSzPts val="1800"/>
              <a:buChar char="•"/>
            </a:lvl8pPr>
            <a:lvl9pPr algn="l" indent="-342900" lvl="8" marL="4114800">
              <a:lnSpc>
                <a:spcPct val="90000"/>
              </a:lnSpc>
              <a:spcBef>
                <a:spcPts val="500"/>
              </a:spcBef>
              <a:spcAft>
                <a:spcPts val="0"/>
              </a:spcAft>
              <a:buClr>
                <a:schemeClr val="dk1"/>
              </a:buClr>
              <a:buSzPts val="1800"/>
              <a:buChar char="•"/>
            </a:lvl9pPr>
          </a:lstStyle>
          <a:p/>
        </p:txBody>
      </p:sp>
      <p:sp>
        <p:nvSpPr>
          <p:cNvPr id="1048585" name="Google Shape;32;p26"/>
          <p:cNvSpPr txBox="1"/>
          <p:nvPr/>
        </p:nvSpPr>
        <p:spPr>
          <a:xfrm>
            <a:off x="11427239" y="6332228"/>
            <a:ext cx="522356" cy="365125"/>
          </a:xfrm>
          <a:prstGeom prst="rect"/>
          <a:noFill/>
          <a:ln>
            <a:noFill/>
          </a:ln>
        </p:spPr>
        <p:txBody>
          <a:bodyPr anchor="ctr" anchorCtr="0" bIns="45700" lIns="91425" rIns="91425" spcFirstLastPara="1" tIns="45700" wrap="square">
            <a:noAutofit/>
          </a:bodyPr>
          <a:p>
            <a:pPr algn="r" indent="0" lvl="0" marL="0" marR="0" rtl="0">
              <a:lnSpc>
                <a:spcPct val="100000"/>
              </a:lnSpc>
              <a:spcBef>
                <a:spcPts val="0"/>
              </a:spcBef>
              <a:spcAft>
                <a:spcPts val="0"/>
              </a:spcAft>
              <a:buClr>
                <a:srgbClr val="000000"/>
              </a:buClr>
              <a:buSzPts val="1200"/>
              <a:buFont typeface="Arial"/>
              <a:buNone/>
            </a:pPr>
            <a:fld id="{00000000-1234-1234-1234-123412341234}" type="slidenum">
              <a:rPr b="0" cap="none" sz="1200" i="0" lang="en-US" strike="noStrike" u="none">
                <a:solidFill>
                  <a:srgbClr val="888888"/>
                </a:solidFill>
                <a:latin typeface="Calibri"/>
                <a:ea typeface="Calibri"/>
                <a:cs typeface="Calibri"/>
                <a:sym typeface="Calibri"/>
              </a:rPr>
              <a:t>‹#›</a:t>
            </a:fld>
            <a:endParaRPr b="0" cap="none" sz="1200" i="0" strike="noStrike" u="none">
              <a:solidFill>
                <a:srgbClr val="888888"/>
              </a:solidFill>
              <a:latin typeface="Calibri"/>
              <a:ea typeface="Calibri"/>
              <a:cs typeface="Calibri"/>
              <a:sym typeface="Calibri"/>
            </a:endParaRPr>
          </a:p>
        </p:txBody>
      </p:sp>
      <p:pic>
        <p:nvPicPr>
          <p:cNvPr id="2097153" name="Google Shape;33;p26"/>
          <p:cNvPicPr preferRelativeResize="0">
            <a:picLocks/>
          </p:cNvPicPr>
          <p:nvPr/>
        </p:nvPicPr>
        <p:blipFill rotWithShape="1">
          <a:blip xmlns:r="http://schemas.openxmlformats.org/officeDocument/2006/relationships" r:embed="rId2">
            <a:alphaModFix/>
          </a:blip>
          <a:srcRect l="47997" t="2654" r="7599" b="0"/>
          <a:stretch>
            <a:fillRect/>
          </a:stretch>
        </p:blipFill>
        <p:spPr>
          <a:xfrm flipH="1">
            <a:off x="10198953" y="4248292"/>
            <a:ext cx="1993047" cy="2538961"/>
          </a:xfrm>
          <a:prstGeom prst="rect"/>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Custom Layout">
  <p:cSld name="Custom Layout">
    <p:bg>
      <p:bgPr>
        <a:solidFill>
          <a:srgbClr val="0A2246"/>
        </a:solidFill>
      </p:bgPr>
    </p:bg>
    <p:spTree>
      <p:nvGrpSpPr>
        <p:cNvPr id="26" name="Shape 34"/>
        <p:cNvGrpSpPr/>
        <p:nvPr/>
      </p:nvGrpSpPr>
      <p:grpSpPr>
        <a:xfrm>
          <a:off x="0" y="0"/>
          <a:ext cx="0" cy="0"/>
          <a:chOff x="0" y="0"/>
          <a:chExt cx="0" cy="0"/>
        </a:xfrm>
      </p:grpSpPr>
      <p:pic>
        <p:nvPicPr>
          <p:cNvPr id="2097154" name="Google Shape;35;p27"/>
          <p:cNvPicPr preferRelativeResize="0">
            <a:picLocks/>
          </p:cNvPicPr>
          <p:nvPr/>
        </p:nvPicPr>
        <p:blipFill rotWithShape="1">
          <a:blip xmlns:r="http://schemas.openxmlformats.org/officeDocument/2006/relationships" r:embed="rId1">
            <a:alphaModFix/>
          </a:blip>
          <a:srcRect l="0" t="0" r="0" b="0"/>
          <a:stretch>
            <a:fillRect/>
          </a:stretch>
        </p:blipFill>
        <p:spPr>
          <a:xfrm>
            <a:off x="4106779" y="2515037"/>
            <a:ext cx="3978442" cy="1827926"/>
          </a:xfrm>
          <a:prstGeom prst="rect"/>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p:bgPr>
    </p:bg>
    <p:spTree>
      <p:nvGrpSpPr>
        <p:cNvPr id="12" name="Shape 9"/>
        <p:cNvGrpSpPr/>
        <p:nvPr/>
      </p:nvGrpSpPr>
      <p:grpSpPr>
        <a:xfrm>
          <a:off x="0" y="0"/>
          <a:ext cx="0" cy="0"/>
          <a:chOff x="0" y="0"/>
          <a:chExt cx="0" cy="0"/>
        </a:xfrm>
      </p:grpSpPr>
      <p:sp>
        <p:nvSpPr>
          <p:cNvPr id="1048576" name="Google Shape;10;p24"/>
          <p:cNvSpPr txBox="1"/>
          <p:nvPr>
            <p:ph type="title"/>
          </p:nvPr>
        </p:nvSpPr>
        <p:spPr>
          <a:xfrm>
            <a:off x="838200" y="365127"/>
            <a:ext cx="10515600" cy="1325563"/>
          </a:xfrm>
          <a:prstGeom prst="rect"/>
          <a:noFill/>
          <a:ln>
            <a:noFill/>
          </a:ln>
        </p:spPr>
        <p:txBody>
          <a:bodyPr anchor="ctr" anchorCtr="0" bIns="45700" lIns="91425" rIns="91425" spcFirstLastPara="1" tIns="45700" wrap="square">
            <a:normAutofit/>
          </a:bodyPr>
          <a:lstStyle>
            <a:lvl1pPr algn="l" lvl="0" marR="0" rtl="0">
              <a:lnSpc>
                <a:spcPct val="90000"/>
              </a:lnSpc>
              <a:spcBef>
                <a:spcPts val="0"/>
              </a:spcBef>
              <a:spcAft>
                <a:spcPts val="0"/>
              </a:spcAft>
              <a:buClr>
                <a:schemeClr val="dk1"/>
              </a:buClr>
              <a:buSzPts val="4400"/>
              <a:buFont typeface="Exo"/>
              <a:buNone/>
              <a:defRPr b="0" cap="none" sz="4400" i="0" strike="noStrike" u="none">
                <a:solidFill>
                  <a:schemeClr val="dk1"/>
                </a:solidFill>
                <a:latin typeface="Exo"/>
                <a:ea typeface="Exo"/>
                <a:cs typeface="Exo"/>
                <a:sym typeface="Exo"/>
              </a:defRPr>
            </a:lvl1pPr>
            <a:lvl2pPr algn="l" lvl="1" marR="0" rtl="0">
              <a:lnSpc>
                <a:spcPct val="100000"/>
              </a:lnSpc>
              <a:spcBef>
                <a:spcPts val="0"/>
              </a:spcBef>
              <a:spcAft>
                <a:spcPts val="0"/>
              </a:spcAft>
              <a:buClr>
                <a:srgbClr val="000000"/>
              </a:buClr>
              <a:buSzPts val="1400"/>
              <a:buFont typeface="Arial"/>
              <a:buNone/>
              <a:defRPr b="0" cap="none" sz="1800" i="0" strike="noStrike" u="none">
                <a:solidFill>
                  <a:srgbClr val="000000"/>
                </a:solidFill>
                <a:latin typeface="Arial"/>
                <a:ea typeface="Arial"/>
                <a:cs typeface="Arial"/>
                <a:sym typeface="Arial"/>
              </a:defRPr>
            </a:lvl2pPr>
            <a:lvl3pPr algn="l" lvl="2" marR="0" rtl="0">
              <a:lnSpc>
                <a:spcPct val="100000"/>
              </a:lnSpc>
              <a:spcBef>
                <a:spcPts val="0"/>
              </a:spcBef>
              <a:spcAft>
                <a:spcPts val="0"/>
              </a:spcAft>
              <a:buClr>
                <a:srgbClr val="000000"/>
              </a:buClr>
              <a:buSzPts val="1400"/>
              <a:buFont typeface="Arial"/>
              <a:buNone/>
              <a:defRPr b="0" cap="none" sz="1800" i="0" strike="noStrike" u="none">
                <a:solidFill>
                  <a:srgbClr val="000000"/>
                </a:solidFill>
                <a:latin typeface="Arial"/>
                <a:ea typeface="Arial"/>
                <a:cs typeface="Arial"/>
                <a:sym typeface="Arial"/>
              </a:defRPr>
            </a:lvl3pPr>
            <a:lvl4pPr algn="l" lvl="3" marR="0" rtl="0">
              <a:lnSpc>
                <a:spcPct val="100000"/>
              </a:lnSpc>
              <a:spcBef>
                <a:spcPts val="0"/>
              </a:spcBef>
              <a:spcAft>
                <a:spcPts val="0"/>
              </a:spcAft>
              <a:buClr>
                <a:srgbClr val="000000"/>
              </a:buClr>
              <a:buSzPts val="1400"/>
              <a:buFont typeface="Arial"/>
              <a:buNone/>
              <a:defRPr b="0" cap="none" sz="1800" i="0" strike="noStrike" u="none">
                <a:solidFill>
                  <a:srgbClr val="000000"/>
                </a:solidFill>
                <a:latin typeface="Arial"/>
                <a:ea typeface="Arial"/>
                <a:cs typeface="Arial"/>
                <a:sym typeface="Arial"/>
              </a:defRPr>
            </a:lvl4pPr>
            <a:lvl5pPr algn="l" lvl="4" marR="0" rtl="0">
              <a:lnSpc>
                <a:spcPct val="100000"/>
              </a:lnSpc>
              <a:spcBef>
                <a:spcPts val="0"/>
              </a:spcBef>
              <a:spcAft>
                <a:spcPts val="0"/>
              </a:spcAft>
              <a:buClr>
                <a:srgbClr val="000000"/>
              </a:buClr>
              <a:buSzPts val="1400"/>
              <a:buFont typeface="Arial"/>
              <a:buNone/>
              <a:defRPr b="0" cap="none" sz="1800" i="0" strike="noStrike" u="none">
                <a:solidFill>
                  <a:srgbClr val="000000"/>
                </a:solidFill>
                <a:latin typeface="Arial"/>
                <a:ea typeface="Arial"/>
                <a:cs typeface="Arial"/>
                <a:sym typeface="Arial"/>
              </a:defRPr>
            </a:lvl5pPr>
            <a:lvl6pPr algn="l" lvl="5" marR="0" rtl="0">
              <a:lnSpc>
                <a:spcPct val="100000"/>
              </a:lnSpc>
              <a:spcBef>
                <a:spcPts val="0"/>
              </a:spcBef>
              <a:spcAft>
                <a:spcPts val="0"/>
              </a:spcAft>
              <a:buClr>
                <a:srgbClr val="000000"/>
              </a:buClr>
              <a:buSzPts val="1400"/>
              <a:buFont typeface="Arial"/>
              <a:buNone/>
              <a:defRPr b="0" cap="none" sz="1800" i="0" strike="noStrike" u="none">
                <a:solidFill>
                  <a:srgbClr val="000000"/>
                </a:solidFill>
                <a:latin typeface="Arial"/>
                <a:ea typeface="Arial"/>
                <a:cs typeface="Arial"/>
                <a:sym typeface="Arial"/>
              </a:defRPr>
            </a:lvl6pPr>
            <a:lvl7pPr algn="l" lvl="6" marR="0" rtl="0">
              <a:lnSpc>
                <a:spcPct val="100000"/>
              </a:lnSpc>
              <a:spcBef>
                <a:spcPts val="0"/>
              </a:spcBef>
              <a:spcAft>
                <a:spcPts val="0"/>
              </a:spcAft>
              <a:buClr>
                <a:srgbClr val="000000"/>
              </a:buClr>
              <a:buSzPts val="1400"/>
              <a:buFont typeface="Arial"/>
              <a:buNone/>
              <a:defRPr b="0" cap="none" sz="1800" i="0" strike="noStrike" u="none">
                <a:solidFill>
                  <a:srgbClr val="000000"/>
                </a:solidFill>
                <a:latin typeface="Arial"/>
                <a:ea typeface="Arial"/>
                <a:cs typeface="Arial"/>
                <a:sym typeface="Arial"/>
              </a:defRPr>
            </a:lvl7pPr>
            <a:lvl8pPr algn="l" lvl="7" marR="0" rtl="0">
              <a:lnSpc>
                <a:spcPct val="100000"/>
              </a:lnSpc>
              <a:spcBef>
                <a:spcPts val="0"/>
              </a:spcBef>
              <a:spcAft>
                <a:spcPts val="0"/>
              </a:spcAft>
              <a:buClr>
                <a:srgbClr val="000000"/>
              </a:buClr>
              <a:buSzPts val="1400"/>
              <a:buFont typeface="Arial"/>
              <a:buNone/>
              <a:defRPr b="0" cap="none" sz="1800" i="0" strike="noStrike" u="none">
                <a:solidFill>
                  <a:srgbClr val="000000"/>
                </a:solidFill>
                <a:latin typeface="Arial"/>
                <a:ea typeface="Arial"/>
                <a:cs typeface="Arial"/>
                <a:sym typeface="Arial"/>
              </a:defRPr>
            </a:lvl8pPr>
            <a:lvl9pPr algn="l" lvl="8" marR="0" rtl="0">
              <a:lnSpc>
                <a:spcPct val="100000"/>
              </a:lnSpc>
              <a:spcBef>
                <a:spcPts val="0"/>
              </a:spcBef>
              <a:spcAft>
                <a:spcPts val="0"/>
              </a:spcAft>
              <a:buClr>
                <a:srgbClr val="000000"/>
              </a:buClr>
              <a:buSzPts val="1400"/>
              <a:buFont typeface="Arial"/>
              <a:buNone/>
              <a:defRPr b="0" cap="none" sz="1800" i="0" strike="noStrike" u="none">
                <a:solidFill>
                  <a:srgbClr val="000000"/>
                </a:solidFill>
                <a:latin typeface="Arial"/>
                <a:ea typeface="Arial"/>
                <a:cs typeface="Arial"/>
                <a:sym typeface="Arial"/>
              </a:defRPr>
            </a:lvl9pPr>
          </a:lstStyle>
          <a:p/>
        </p:txBody>
      </p:sp>
      <p:sp>
        <p:nvSpPr>
          <p:cNvPr id="1048577" name="Google Shape;11;p24"/>
          <p:cNvSpPr txBox="1"/>
          <p:nvPr>
            <p:ph type="body" idx="1"/>
          </p:nvPr>
        </p:nvSpPr>
        <p:spPr>
          <a:xfrm>
            <a:off x="838200" y="1825625"/>
            <a:ext cx="10515600" cy="4351338"/>
          </a:xfrm>
          <a:prstGeom prst="rect"/>
          <a:noFill/>
          <a:ln>
            <a:noFill/>
          </a:ln>
        </p:spPr>
        <p:txBody>
          <a:bodyPr anchor="t" anchorCtr="0" bIns="45700" lIns="91425" rIns="91425" spcFirstLastPara="1" tIns="45700" wrap="square">
            <a:normAutofit/>
          </a:bodyPr>
          <a:lstStyle>
            <a:lvl1pPr algn="l" indent="-406400" lvl="0" marL="457200" marR="0" rtl="0">
              <a:lnSpc>
                <a:spcPct val="90000"/>
              </a:lnSpc>
              <a:spcBef>
                <a:spcPts val="1000"/>
              </a:spcBef>
              <a:spcAft>
                <a:spcPts val="0"/>
              </a:spcAft>
              <a:buClr>
                <a:schemeClr val="dk1"/>
              </a:buClr>
              <a:buSzPts val="2800"/>
              <a:buFont typeface="Arial"/>
              <a:buChar char="•"/>
              <a:defRPr b="0" cap="none" sz="2800" i="0" strike="noStrike" u="none">
                <a:solidFill>
                  <a:schemeClr val="dk1"/>
                </a:solidFill>
                <a:latin typeface="Century Gothic"/>
                <a:ea typeface="Century Gothic"/>
                <a:cs typeface="Century Gothic"/>
                <a:sym typeface="Century Gothic"/>
              </a:defRPr>
            </a:lvl1pPr>
            <a:lvl2pPr algn="l" indent="-381000" lvl="1" marL="914400" marR="0" rtl="0">
              <a:lnSpc>
                <a:spcPct val="90000"/>
              </a:lnSpc>
              <a:spcBef>
                <a:spcPts val="500"/>
              </a:spcBef>
              <a:spcAft>
                <a:spcPts val="0"/>
              </a:spcAft>
              <a:buClr>
                <a:schemeClr val="dk1"/>
              </a:buClr>
              <a:buSzPts val="2400"/>
              <a:buFont typeface="Arial"/>
              <a:buChar char="•"/>
              <a:defRPr b="0" cap="none" sz="2400" i="0" strike="noStrike" u="none">
                <a:solidFill>
                  <a:schemeClr val="dk1"/>
                </a:solidFill>
                <a:latin typeface="Century Gothic"/>
                <a:ea typeface="Century Gothic"/>
                <a:cs typeface="Century Gothic"/>
                <a:sym typeface="Century Gothic"/>
              </a:defRPr>
            </a:lvl2pPr>
            <a:lvl3pPr algn="l" indent="-355600" lvl="2" marL="1371600" marR="0" rtl="0">
              <a:lnSpc>
                <a:spcPct val="90000"/>
              </a:lnSpc>
              <a:spcBef>
                <a:spcPts val="500"/>
              </a:spcBef>
              <a:spcAft>
                <a:spcPts val="0"/>
              </a:spcAft>
              <a:buClr>
                <a:schemeClr val="dk1"/>
              </a:buClr>
              <a:buSzPts val="2000"/>
              <a:buFont typeface="Arial"/>
              <a:buChar char="•"/>
              <a:defRPr b="0" cap="none" sz="2000" i="0" strike="noStrike" u="none">
                <a:solidFill>
                  <a:schemeClr val="dk1"/>
                </a:solidFill>
                <a:latin typeface="Century Gothic"/>
                <a:ea typeface="Century Gothic"/>
                <a:cs typeface="Century Gothic"/>
                <a:sym typeface="Century Gothic"/>
              </a:defRPr>
            </a:lvl3pPr>
            <a:lvl4pPr algn="l" indent="-342900" lvl="3" marL="1828800" marR="0" rtl="0">
              <a:lnSpc>
                <a:spcPct val="90000"/>
              </a:lnSpc>
              <a:spcBef>
                <a:spcPts val="500"/>
              </a:spcBef>
              <a:spcAft>
                <a:spcPts val="0"/>
              </a:spcAft>
              <a:buClr>
                <a:schemeClr val="dk1"/>
              </a:buClr>
              <a:buSzPts val="1800"/>
              <a:buFont typeface="Arial"/>
              <a:buChar char="•"/>
              <a:defRPr b="0" cap="none" sz="1800" i="0" strike="noStrike" u="none">
                <a:solidFill>
                  <a:schemeClr val="dk1"/>
                </a:solidFill>
                <a:latin typeface="Century Gothic"/>
                <a:ea typeface="Century Gothic"/>
                <a:cs typeface="Century Gothic"/>
                <a:sym typeface="Century Gothic"/>
              </a:defRPr>
            </a:lvl4pPr>
            <a:lvl5pPr algn="l" indent="-342900" lvl="4" marL="2286000" marR="0" rtl="0">
              <a:lnSpc>
                <a:spcPct val="90000"/>
              </a:lnSpc>
              <a:spcBef>
                <a:spcPts val="500"/>
              </a:spcBef>
              <a:spcAft>
                <a:spcPts val="0"/>
              </a:spcAft>
              <a:buClr>
                <a:schemeClr val="dk1"/>
              </a:buClr>
              <a:buSzPts val="1800"/>
              <a:buFont typeface="Arial"/>
              <a:buChar char="•"/>
              <a:defRPr b="0" cap="none" sz="1800" i="0" strike="noStrike" u="none">
                <a:solidFill>
                  <a:schemeClr val="dk1"/>
                </a:solidFill>
                <a:latin typeface="Century Gothic"/>
                <a:ea typeface="Century Gothic"/>
                <a:cs typeface="Century Gothic"/>
                <a:sym typeface="Century Gothic"/>
              </a:defRPr>
            </a:lvl5pPr>
            <a:lvl6pPr algn="l" indent="-342900" lvl="5" marL="2743200" marR="0" rtl="0">
              <a:lnSpc>
                <a:spcPct val="90000"/>
              </a:lnSpc>
              <a:spcBef>
                <a:spcPts val="500"/>
              </a:spcBef>
              <a:spcAft>
                <a:spcPts val="0"/>
              </a:spcAft>
              <a:buClr>
                <a:schemeClr val="dk1"/>
              </a:buClr>
              <a:buSzPts val="1800"/>
              <a:buFont typeface="Arial"/>
              <a:buChar char="•"/>
              <a:defRPr b="0" cap="none" sz="1800" i="0" strike="noStrike" u="none">
                <a:solidFill>
                  <a:schemeClr val="dk1"/>
                </a:solidFill>
                <a:latin typeface="Calibri"/>
                <a:ea typeface="Calibri"/>
                <a:cs typeface="Calibri"/>
                <a:sym typeface="Calibri"/>
              </a:defRPr>
            </a:lvl6pPr>
            <a:lvl7pPr algn="l" indent="-342900" lvl="6" marL="3200400" marR="0" rtl="0">
              <a:lnSpc>
                <a:spcPct val="90000"/>
              </a:lnSpc>
              <a:spcBef>
                <a:spcPts val="500"/>
              </a:spcBef>
              <a:spcAft>
                <a:spcPts val="0"/>
              </a:spcAft>
              <a:buClr>
                <a:schemeClr val="dk1"/>
              </a:buClr>
              <a:buSzPts val="1800"/>
              <a:buFont typeface="Arial"/>
              <a:buChar char="•"/>
              <a:defRPr b="0" cap="none" sz="1800" i="0" strike="noStrike" u="none">
                <a:solidFill>
                  <a:schemeClr val="dk1"/>
                </a:solidFill>
                <a:latin typeface="Calibri"/>
                <a:ea typeface="Calibri"/>
                <a:cs typeface="Calibri"/>
                <a:sym typeface="Calibri"/>
              </a:defRPr>
            </a:lvl7pPr>
            <a:lvl8pPr algn="l" indent="-342900" lvl="7" marL="3657600" marR="0" rtl="0">
              <a:lnSpc>
                <a:spcPct val="90000"/>
              </a:lnSpc>
              <a:spcBef>
                <a:spcPts val="500"/>
              </a:spcBef>
              <a:spcAft>
                <a:spcPts val="0"/>
              </a:spcAft>
              <a:buClr>
                <a:schemeClr val="dk1"/>
              </a:buClr>
              <a:buSzPts val="1800"/>
              <a:buFont typeface="Arial"/>
              <a:buChar char="•"/>
              <a:defRPr b="0" cap="none" sz="1800" i="0" strike="noStrike" u="none">
                <a:solidFill>
                  <a:schemeClr val="dk1"/>
                </a:solidFill>
                <a:latin typeface="Calibri"/>
                <a:ea typeface="Calibri"/>
                <a:cs typeface="Calibri"/>
                <a:sym typeface="Calibri"/>
              </a:defRPr>
            </a:lvl8pPr>
            <a:lvl9pPr algn="l" indent="-342900" lvl="8" marL="4114800" marR="0" rtl="0">
              <a:lnSpc>
                <a:spcPct val="90000"/>
              </a:lnSpc>
              <a:spcBef>
                <a:spcPts val="500"/>
              </a:spcBef>
              <a:spcAft>
                <a:spcPts val="0"/>
              </a:spcAft>
              <a:buClr>
                <a:schemeClr val="dk1"/>
              </a:buClr>
              <a:buSzPts val="1800"/>
              <a:buFont typeface="Arial"/>
              <a:buChar char="•"/>
              <a:defRPr b="0" cap="none" sz="1800" i="0" strike="noStrike" u="none">
                <a:solidFill>
                  <a:schemeClr val="dk1"/>
                </a:solidFill>
                <a:latin typeface="Calibri"/>
                <a:ea typeface="Calibri"/>
                <a:cs typeface="Calibri"/>
                <a:sym typeface="Calibri"/>
              </a:defRPr>
            </a:lvl9pPr>
          </a:lstStyle>
          <a:p/>
        </p:txBody>
      </p:sp>
      <p:sp>
        <p:nvSpPr>
          <p:cNvPr id="1048578" name="Google Shape;12;p24"/>
          <p:cNvSpPr txBox="1"/>
          <p:nvPr>
            <p:ph type="dt" idx="10"/>
          </p:nvPr>
        </p:nvSpPr>
        <p:spPr>
          <a:xfrm>
            <a:off x="838200" y="6356352"/>
            <a:ext cx="2743200" cy="365125"/>
          </a:xfrm>
          <a:prstGeom prst="rect"/>
          <a:noFill/>
          <a:ln>
            <a:noFill/>
          </a:ln>
        </p:spPr>
        <p:txBody>
          <a:bodyPr anchor="ctr" anchorCtr="0" bIns="45700" lIns="91425" rIns="91425" spcFirstLastPara="1" tIns="45700" wrap="square">
            <a:noAutofit/>
          </a:bodyPr>
          <a:lstStyle>
            <a:lvl1pPr algn="l" lvl="0" marR="0" rtl="0">
              <a:lnSpc>
                <a:spcPct val="100000"/>
              </a:lnSpc>
              <a:spcBef>
                <a:spcPts val="0"/>
              </a:spcBef>
              <a:spcAft>
                <a:spcPts val="0"/>
              </a:spcAft>
              <a:buClr>
                <a:srgbClr val="000000"/>
              </a:buClr>
              <a:buSzPts val="1400"/>
              <a:buFont typeface="Arial"/>
              <a:buNone/>
              <a:defRPr b="0" cap="none" sz="1200" i="0" strike="noStrike" u="none">
                <a:solidFill>
                  <a:srgbClr val="888888"/>
                </a:solidFill>
                <a:latin typeface="Calibri"/>
                <a:ea typeface="Calibri"/>
                <a:cs typeface="Calibri"/>
                <a:sym typeface="Calibri"/>
              </a:defRPr>
            </a:lvl1pPr>
            <a:lvl2pPr algn="l" lvl="1" marR="0" rtl="0">
              <a:lnSpc>
                <a:spcPct val="100000"/>
              </a:lnSpc>
              <a:spcBef>
                <a:spcPts val="0"/>
              </a:spcBef>
              <a:spcAft>
                <a:spcPts val="0"/>
              </a:spcAft>
              <a:buClr>
                <a:srgbClr val="000000"/>
              </a:buClr>
              <a:buSzPts val="1400"/>
              <a:buFont typeface="Arial"/>
              <a:buNone/>
              <a:defRPr b="0" cap="none" sz="1800" i="0" strike="noStrike" u="none">
                <a:solidFill>
                  <a:schemeClr val="dk1"/>
                </a:solidFill>
                <a:latin typeface="Calibri"/>
                <a:ea typeface="Calibri"/>
                <a:cs typeface="Calibri"/>
                <a:sym typeface="Calibri"/>
              </a:defRPr>
            </a:lvl2pPr>
            <a:lvl3pPr algn="l" lvl="2" marR="0" rtl="0">
              <a:lnSpc>
                <a:spcPct val="100000"/>
              </a:lnSpc>
              <a:spcBef>
                <a:spcPts val="0"/>
              </a:spcBef>
              <a:spcAft>
                <a:spcPts val="0"/>
              </a:spcAft>
              <a:buClr>
                <a:srgbClr val="000000"/>
              </a:buClr>
              <a:buSzPts val="1400"/>
              <a:buFont typeface="Arial"/>
              <a:buNone/>
              <a:defRPr b="0" cap="none" sz="1800" i="0" strike="noStrike" u="none">
                <a:solidFill>
                  <a:schemeClr val="dk1"/>
                </a:solidFill>
                <a:latin typeface="Calibri"/>
                <a:ea typeface="Calibri"/>
                <a:cs typeface="Calibri"/>
                <a:sym typeface="Calibri"/>
              </a:defRPr>
            </a:lvl3pPr>
            <a:lvl4pPr algn="l" lvl="3" marR="0" rtl="0">
              <a:lnSpc>
                <a:spcPct val="100000"/>
              </a:lnSpc>
              <a:spcBef>
                <a:spcPts val="0"/>
              </a:spcBef>
              <a:spcAft>
                <a:spcPts val="0"/>
              </a:spcAft>
              <a:buClr>
                <a:srgbClr val="000000"/>
              </a:buClr>
              <a:buSzPts val="1400"/>
              <a:buFont typeface="Arial"/>
              <a:buNone/>
              <a:defRPr b="0" cap="none" sz="1800" i="0" strike="noStrike" u="none">
                <a:solidFill>
                  <a:schemeClr val="dk1"/>
                </a:solidFill>
                <a:latin typeface="Calibri"/>
                <a:ea typeface="Calibri"/>
                <a:cs typeface="Calibri"/>
                <a:sym typeface="Calibri"/>
              </a:defRPr>
            </a:lvl4pPr>
            <a:lvl5pPr algn="l" lvl="4" marR="0" rtl="0">
              <a:lnSpc>
                <a:spcPct val="100000"/>
              </a:lnSpc>
              <a:spcBef>
                <a:spcPts val="0"/>
              </a:spcBef>
              <a:spcAft>
                <a:spcPts val="0"/>
              </a:spcAft>
              <a:buClr>
                <a:srgbClr val="000000"/>
              </a:buClr>
              <a:buSzPts val="1400"/>
              <a:buFont typeface="Arial"/>
              <a:buNone/>
              <a:defRPr b="0" cap="none" sz="1800" i="0" strike="noStrike" u="none">
                <a:solidFill>
                  <a:schemeClr val="dk1"/>
                </a:solidFill>
                <a:latin typeface="Calibri"/>
                <a:ea typeface="Calibri"/>
                <a:cs typeface="Calibri"/>
                <a:sym typeface="Calibri"/>
              </a:defRPr>
            </a:lvl5pPr>
            <a:lvl6pPr algn="l" lvl="5" marR="0" rtl="0">
              <a:lnSpc>
                <a:spcPct val="100000"/>
              </a:lnSpc>
              <a:spcBef>
                <a:spcPts val="0"/>
              </a:spcBef>
              <a:spcAft>
                <a:spcPts val="0"/>
              </a:spcAft>
              <a:buClr>
                <a:srgbClr val="000000"/>
              </a:buClr>
              <a:buSzPts val="1400"/>
              <a:buFont typeface="Arial"/>
              <a:buNone/>
              <a:defRPr b="0" cap="none" sz="1800" i="0" strike="noStrike" u="none">
                <a:solidFill>
                  <a:schemeClr val="dk1"/>
                </a:solidFill>
                <a:latin typeface="Calibri"/>
                <a:ea typeface="Calibri"/>
                <a:cs typeface="Calibri"/>
                <a:sym typeface="Calibri"/>
              </a:defRPr>
            </a:lvl6pPr>
            <a:lvl7pPr algn="l" lvl="6" marR="0" rtl="0">
              <a:lnSpc>
                <a:spcPct val="100000"/>
              </a:lnSpc>
              <a:spcBef>
                <a:spcPts val="0"/>
              </a:spcBef>
              <a:spcAft>
                <a:spcPts val="0"/>
              </a:spcAft>
              <a:buClr>
                <a:srgbClr val="000000"/>
              </a:buClr>
              <a:buSzPts val="1400"/>
              <a:buFont typeface="Arial"/>
              <a:buNone/>
              <a:defRPr b="0" cap="none" sz="1800" i="0" strike="noStrike" u="none">
                <a:solidFill>
                  <a:schemeClr val="dk1"/>
                </a:solidFill>
                <a:latin typeface="Calibri"/>
                <a:ea typeface="Calibri"/>
                <a:cs typeface="Calibri"/>
                <a:sym typeface="Calibri"/>
              </a:defRPr>
            </a:lvl7pPr>
            <a:lvl8pPr algn="l" lvl="7" marR="0" rtl="0">
              <a:lnSpc>
                <a:spcPct val="100000"/>
              </a:lnSpc>
              <a:spcBef>
                <a:spcPts val="0"/>
              </a:spcBef>
              <a:spcAft>
                <a:spcPts val="0"/>
              </a:spcAft>
              <a:buClr>
                <a:srgbClr val="000000"/>
              </a:buClr>
              <a:buSzPts val="1400"/>
              <a:buFont typeface="Arial"/>
              <a:buNone/>
              <a:defRPr b="0" cap="none" sz="1800" i="0" strike="noStrike" u="none">
                <a:solidFill>
                  <a:schemeClr val="dk1"/>
                </a:solidFill>
                <a:latin typeface="Calibri"/>
                <a:ea typeface="Calibri"/>
                <a:cs typeface="Calibri"/>
                <a:sym typeface="Calibri"/>
              </a:defRPr>
            </a:lvl8pPr>
            <a:lvl9pPr algn="l" lvl="8" marR="0" rtl="0">
              <a:lnSpc>
                <a:spcPct val="100000"/>
              </a:lnSpc>
              <a:spcBef>
                <a:spcPts val="0"/>
              </a:spcBef>
              <a:spcAft>
                <a:spcPts val="0"/>
              </a:spcAft>
              <a:buClr>
                <a:srgbClr val="000000"/>
              </a:buClr>
              <a:buSzPts val="1400"/>
              <a:buFont typeface="Arial"/>
              <a:buNone/>
              <a:defRPr b="0" cap="none" sz="1800" i="0" strike="noStrike" u="none">
                <a:solidFill>
                  <a:schemeClr val="dk1"/>
                </a:solidFill>
                <a:latin typeface="Calibri"/>
                <a:ea typeface="Calibri"/>
                <a:cs typeface="Calibri"/>
                <a:sym typeface="Calibri"/>
              </a:defRPr>
            </a:lvl9pPr>
          </a:lstStyle>
          <a:p/>
        </p:txBody>
      </p:sp>
      <p:sp>
        <p:nvSpPr>
          <p:cNvPr id="1048579" name="Google Shape;13;p24"/>
          <p:cNvSpPr txBox="1"/>
          <p:nvPr>
            <p:ph type="ftr" idx="11"/>
          </p:nvPr>
        </p:nvSpPr>
        <p:spPr>
          <a:xfrm>
            <a:off x="4038600" y="6356352"/>
            <a:ext cx="4114800" cy="365125"/>
          </a:xfrm>
          <a:prstGeom prst="rect"/>
          <a:noFill/>
          <a:ln>
            <a:noFill/>
          </a:ln>
        </p:spPr>
        <p:txBody>
          <a:bodyPr anchor="ctr" anchorCtr="0" bIns="45700" lIns="91425" rIns="91425" spcFirstLastPara="1" tIns="45700" wrap="square">
            <a:noAutofit/>
          </a:bodyPr>
          <a:lstStyle>
            <a:lvl1pPr algn="ctr" lvl="0" marR="0" rtl="0">
              <a:lnSpc>
                <a:spcPct val="100000"/>
              </a:lnSpc>
              <a:spcBef>
                <a:spcPts val="0"/>
              </a:spcBef>
              <a:spcAft>
                <a:spcPts val="0"/>
              </a:spcAft>
              <a:buClr>
                <a:srgbClr val="000000"/>
              </a:buClr>
              <a:buSzPts val="1400"/>
              <a:buFont typeface="Arial"/>
              <a:buNone/>
              <a:defRPr b="0" cap="none" sz="1200" i="0" strike="noStrike" u="none">
                <a:solidFill>
                  <a:srgbClr val="888888"/>
                </a:solidFill>
                <a:latin typeface="Calibri"/>
                <a:ea typeface="Calibri"/>
                <a:cs typeface="Calibri"/>
                <a:sym typeface="Calibri"/>
              </a:defRPr>
            </a:lvl1pPr>
            <a:lvl2pPr algn="l" lvl="1" marR="0" rtl="0">
              <a:lnSpc>
                <a:spcPct val="100000"/>
              </a:lnSpc>
              <a:spcBef>
                <a:spcPts val="0"/>
              </a:spcBef>
              <a:spcAft>
                <a:spcPts val="0"/>
              </a:spcAft>
              <a:buClr>
                <a:srgbClr val="000000"/>
              </a:buClr>
              <a:buSzPts val="1400"/>
              <a:buFont typeface="Arial"/>
              <a:buNone/>
              <a:defRPr b="0" cap="none" sz="1800" i="0" strike="noStrike" u="none">
                <a:solidFill>
                  <a:schemeClr val="dk1"/>
                </a:solidFill>
                <a:latin typeface="Calibri"/>
                <a:ea typeface="Calibri"/>
                <a:cs typeface="Calibri"/>
                <a:sym typeface="Calibri"/>
              </a:defRPr>
            </a:lvl2pPr>
            <a:lvl3pPr algn="l" lvl="2" marR="0" rtl="0">
              <a:lnSpc>
                <a:spcPct val="100000"/>
              </a:lnSpc>
              <a:spcBef>
                <a:spcPts val="0"/>
              </a:spcBef>
              <a:spcAft>
                <a:spcPts val="0"/>
              </a:spcAft>
              <a:buClr>
                <a:srgbClr val="000000"/>
              </a:buClr>
              <a:buSzPts val="1400"/>
              <a:buFont typeface="Arial"/>
              <a:buNone/>
              <a:defRPr b="0" cap="none" sz="1800" i="0" strike="noStrike" u="none">
                <a:solidFill>
                  <a:schemeClr val="dk1"/>
                </a:solidFill>
                <a:latin typeface="Calibri"/>
                <a:ea typeface="Calibri"/>
                <a:cs typeface="Calibri"/>
                <a:sym typeface="Calibri"/>
              </a:defRPr>
            </a:lvl3pPr>
            <a:lvl4pPr algn="l" lvl="3" marR="0" rtl="0">
              <a:lnSpc>
                <a:spcPct val="100000"/>
              </a:lnSpc>
              <a:spcBef>
                <a:spcPts val="0"/>
              </a:spcBef>
              <a:spcAft>
                <a:spcPts val="0"/>
              </a:spcAft>
              <a:buClr>
                <a:srgbClr val="000000"/>
              </a:buClr>
              <a:buSzPts val="1400"/>
              <a:buFont typeface="Arial"/>
              <a:buNone/>
              <a:defRPr b="0" cap="none" sz="1800" i="0" strike="noStrike" u="none">
                <a:solidFill>
                  <a:schemeClr val="dk1"/>
                </a:solidFill>
                <a:latin typeface="Calibri"/>
                <a:ea typeface="Calibri"/>
                <a:cs typeface="Calibri"/>
                <a:sym typeface="Calibri"/>
              </a:defRPr>
            </a:lvl4pPr>
            <a:lvl5pPr algn="l" lvl="4" marR="0" rtl="0">
              <a:lnSpc>
                <a:spcPct val="100000"/>
              </a:lnSpc>
              <a:spcBef>
                <a:spcPts val="0"/>
              </a:spcBef>
              <a:spcAft>
                <a:spcPts val="0"/>
              </a:spcAft>
              <a:buClr>
                <a:srgbClr val="000000"/>
              </a:buClr>
              <a:buSzPts val="1400"/>
              <a:buFont typeface="Arial"/>
              <a:buNone/>
              <a:defRPr b="0" cap="none" sz="1800" i="0" strike="noStrike" u="none">
                <a:solidFill>
                  <a:schemeClr val="dk1"/>
                </a:solidFill>
                <a:latin typeface="Calibri"/>
                <a:ea typeface="Calibri"/>
                <a:cs typeface="Calibri"/>
                <a:sym typeface="Calibri"/>
              </a:defRPr>
            </a:lvl5pPr>
            <a:lvl6pPr algn="l" lvl="5" marR="0" rtl="0">
              <a:lnSpc>
                <a:spcPct val="100000"/>
              </a:lnSpc>
              <a:spcBef>
                <a:spcPts val="0"/>
              </a:spcBef>
              <a:spcAft>
                <a:spcPts val="0"/>
              </a:spcAft>
              <a:buClr>
                <a:srgbClr val="000000"/>
              </a:buClr>
              <a:buSzPts val="1400"/>
              <a:buFont typeface="Arial"/>
              <a:buNone/>
              <a:defRPr b="0" cap="none" sz="1800" i="0" strike="noStrike" u="none">
                <a:solidFill>
                  <a:schemeClr val="dk1"/>
                </a:solidFill>
                <a:latin typeface="Calibri"/>
                <a:ea typeface="Calibri"/>
                <a:cs typeface="Calibri"/>
                <a:sym typeface="Calibri"/>
              </a:defRPr>
            </a:lvl6pPr>
            <a:lvl7pPr algn="l" lvl="6" marR="0" rtl="0">
              <a:lnSpc>
                <a:spcPct val="100000"/>
              </a:lnSpc>
              <a:spcBef>
                <a:spcPts val="0"/>
              </a:spcBef>
              <a:spcAft>
                <a:spcPts val="0"/>
              </a:spcAft>
              <a:buClr>
                <a:srgbClr val="000000"/>
              </a:buClr>
              <a:buSzPts val="1400"/>
              <a:buFont typeface="Arial"/>
              <a:buNone/>
              <a:defRPr b="0" cap="none" sz="1800" i="0" strike="noStrike" u="none">
                <a:solidFill>
                  <a:schemeClr val="dk1"/>
                </a:solidFill>
                <a:latin typeface="Calibri"/>
                <a:ea typeface="Calibri"/>
                <a:cs typeface="Calibri"/>
                <a:sym typeface="Calibri"/>
              </a:defRPr>
            </a:lvl7pPr>
            <a:lvl8pPr algn="l" lvl="7" marR="0" rtl="0">
              <a:lnSpc>
                <a:spcPct val="100000"/>
              </a:lnSpc>
              <a:spcBef>
                <a:spcPts val="0"/>
              </a:spcBef>
              <a:spcAft>
                <a:spcPts val="0"/>
              </a:spcAft>
              <a:buClr>
                <a:srgbClr val="000000"/>
              </a:buClr>
              <a:buSzPts val="1400"/>
              <a:buFont typeface="Arial"/>
              <a:buNone/>
              <a:defRPr b="0" cap="none" sz="1800" i="0" strike="noStrike" u="none">
                <a:solidFill>
                  <a:schemeClr val="dk1"/>
                </a:solidFill>
                <a:latin typeface="Calibri"/>
                <a:ea typeface="Calibri"/>
                <a:cs typeface="Calibri"/>
                <a:sym typeface="Calibri"/>
              </a:defRPr>
            </a:lvl8pPr>
            <a:lvl9pPr algn="l" lvl="8" marR="0" rtl="0">
              <a:lnSpc>
                <a:spcPct val="100000"/>
              </a:lnSpc>
              <a:spcBef>
                <a:spcPts val="0"/>
              </a:spcBef>
              <a:spcAft>
                <a:spcPts val="0"/>
              </a:spcAft>
              <a:buClr>
                <a:srgbClr val="000000"/>
              </a:buClr>
              <a:buSzPts val="1400"/>
              <a:buFont typeface="Arial"/>
              <a:buNone/>
              <a:defRPr b="0" cap="none" sz="1800" i="0" strike="noStrike" u="none">
                <a:solidFill>
                  <a:schemeClr val="dk1"/>
                </a:solidFill>
                <a:latin typeface="Calibri"/>
                <a:ea typeface="Calibri"/>
                <a:cs typeface="Calibri"/>
                <a:sym typeface="Calibri"/>
              </a:defRPr>
            </a:lvl9pPr>
          </a:lstStyle>
          <a:p/>
        </p:txBody>
      </p:sp>
      <p:sp>
        <p:nvSpPr>
          <p:cNvPr id="1048580" name="Google Shape;14;p24"/>
          <p:cNvSpPr txBox="1"/>
          <p:nvPr>
            <p:ph type="sldNum" idx="12"/>
          </p:nvPr>
        </p:nvSpPr>
        <p:spPr>
          <a:xfrm>
            <a:off x="8610600" y="6356352"/>
            <a:ext cx="2743200" cy="365125"/>
          </a:xfrm>
          <a:prstGeom prst="rect"/>
          <a:noFill/>
          <a:ln>
            <a:noFill/>
          </a:ln>
        </p:spPr>
        <p:txBody>
          <a:bodyPr anchor="ctr" anchorCtr="0" bIns="45700" lIns="91425" rIns="91425" spcFirstLastPara="1" tIns="45700" wrap="square">
            <a:noAutofit/>
          </a:bodyPr>
          <a:lstStyle>
            <a:lvl1pPr algn="r" indent="0" lvl="0" marL="0" marR="0" rtl="0">
              <a:lnSpc>
                <a:spcPct val="100000"/>
              </a:lnSpc>
              <a:spcBef>
                <a:spcPts val="0"/>
              </a:spcBef>
              <a:spcAft>
                <a:spcPts val="0"/>
              </a:spcAft>
              <a:buClr>
                <a:srgbClr val="000000"/>
              </a:buClr>
              <a:buSzPts val="1200"/>
              <a:buFont typeface="Arial"/>
              <a:buNone/>
              <a:defRPr b="0" cap="none" sz="1200" i="0" strike="noStrike" u="none">
                <a:solidFill>
                  <a:srgbClr val="888888"/>
                </a:solidFill>
                <a:latin typeface="Calibri"/>
                <a:ea typeface="Calibri"/>
                <a:cs typeface="Calibri"/>
                <a:sym typeface="Calibri"/>
              </a:defRPr>
            </a:lvl1pPr>
            <a:lvl2pPr algn="r" indent="0" lvl="1" marL="0" marR="0" rtl="0">
              <a:lnSpc>
                <a:spcPct val="100000"/>
              </a:lnSpc>
              <a:spcBef>
                <a:spcPts val="0"/>
              </a:spcBef>
              <a:spcAft>
                <a:spcPts val="0"/>
              </a:spcAft>
              <a:buClr>
                <a:srgbClr val="000000"/>
              </a:buClr>
              <a:buSzPts val="1200"/>
              <a:buFont typeface="Arial"/>
              <a:buNone/>
              <a:defRPr b="0" cap="none" sz="1200" i="0" strike="noStrike" u="none">
                <a:solidFill>
                  <a:srgbClr val="888888"/>
                </a:solidFill>
                <a:latin typeface="Calibri"/>
                <a:ea typeface="Calibri"/>
                <a:cs typeface="Calibri"/>
                <a:sym typeface="Calibri"/>
              </a:defRPr>
            </a:lvl2pPr>
            <a:lvl3pPr algn="r" indent="0" lvl="2" marL="0" marR="0" rtl="0">
              <a:lnSpc>
                <a:spcPct val="100000"/>
              </a:lnSpc>
              <a:spcBef>
                <a:spcPts val="0"/>
              </a:spcBef>
              <a:spcAft>
                <a:spcPts val="0"/>
              </a:spcAft>
              <a:buClr>
                <a:srgbClr val="000000"/>
              </a:buClr>
              <a:buSzPts val="1200"/>
              <a:buFont typeface="Arial"/>
              <a:buNone/>
              <a:defRPr b="0" cap="none" sz="1200" i="0" strike="noStrike" u="none">
                <a:solidFill>
                  <a:srgbClr val="888888"/>
                </a:solidFill>
                <a:latin typeface="Calibri"/>
                <a:ea typeface="Calibri"/>
                <a:cs typeface="Calibri"/>
                <a:sym typeface="Calibri"/>
              </a:defRPr>
            </a:lvl3pPr>
            <a:lvl4pPr algn="r" indent="0" lvl="3" marL="0" marR="0" rtl="0">
              <a:lnSpc>
                <a:spcPct val="100000"/>
              </a:lnSpc>
              <a:spcBef>
                <a:spcPts val="0"/>
              </a:spcBef>
              <a:spcAft>
                <a:spcPts val="0"/>
              </a:spcAft>
              <a:buClr>
                <a:srgbClr val="000000"/>
              </a:buClr>
              <a:buSzPts val="1200"/>
              <a:buFont typeface="Arial"/>
              <a:buNone/>
              <a:defRPr b="0" cap="none" sz="1200" i="0" strike="noStrike" u="none">
                <a:solidFill>
                  <a:srgbClr val="888888"/>
                </a:solidFill>
                <a:latin typeface="Calibri"/>
                <a:ea typeface="Calibri"/>
                <a:cs typeface="Calibri"/>
                <a:sym typeface="Calibri"/>
              </a:defRPr>
            </a:lvl4pPr>
            <a:lvl5pPr algn="r" indent="0" lvl="4" marL="0" marR="0" rtl="0">
              <a:lnSpc>
                <a:spcPct val="100000"/>
              </a:lnSpc>
              <a:spcBef>
                <a:spcPts val="0"/>
              </a:spcBef>
              <a:spcAft>
                <a:spcPts val="0"/>
              </a:spcAft>
              <a:buClr>
                <a:srgbClr val="000000"/>
              </a:buClr>
              <a:buSzPts val="1200"/>
              <a:buFont typeface="Arial"/>
              <a:buNone/>
              <a:defRPr b="0" cap="none" sz="1200" i="0" strike="noStrike" u="none">
                <a:solidFill>
                  <a:srgbClr val="888888"/>
                </a:solidFill>
                <a:latin typeface="Calibri"/>
                <a:ea typeface="Calibri"/>
                <a:cs typeface="Calibri"/>
                <a:sym typeface="Calibri"/>
              </a:defRPr>
            </a:lvl5pPr>
            <a:lvl6pPr algn="r" indent="0" lvl="5" marL="0" marR="0" rtl="0">
              <a:lnSpc>
                <a:spcPct val="100000"/>
              </a:lnSpc>
              <a:spcBef>
                <a:spcPts val="0"/>
              </a:spcBef>
              <a:spcAft>
                <a:spcPts val="0"/>
              </a:spcAft>
              <a:buClr>
                <a:srgbClr val="000000"/>
              </a:buClr>
              <a:buSzPts val="1200"/>
              <a:buFont typeface="Arial"/>
              <a:buNone/>
              <a:defRPr b="0" cap="none" sz="1200" i="0" strike="noStrike" u="none">
                <a:solidFill>
                  <a:srgbClr val="888888"/>
                </a:solidFill>
                <a:latin typeface="Calibri"/>
                <a:ea typeface="Calibri"/>
                <a:cs typeface="Calibri"/>
                <a:sym typeface="Calibri"/>
              </a:defRPr>
            </a:lvl6pPr>
            <a:lvl7pPr algn="r" indent="0" lvl="6" marL="0" marR="0" rtl="0">
              <a:lnSpc>
                <a:spcPct val="100000"/>
              </a:lnSpc>
              <a:spcBef>
                <a:spcPts val="0"/>
              </a:spcBef>
              <a:spcAft>
                <a:spcPts val="0"/>
              </a:spcAft>
              <a:buClr>
                <a:srgbClr val="000000"/>
              </a:buClr>
              <a:buSzPts val="1200"/>
              <a:buFont typeface="Arial"/>
              <a:buNone/>
              <a:defRPr b="0" cap="none" sz="1200" i="0" strike="noStrike" u="none">
                <a:solidFill>
                  <a:srgbClr val="888888"/>
                </a:solidFill>
                <a:latin typeface="Calibri"/>
                <a:ea typeface="Calibri"/>
                <a:cs typeface="Calibri"/>
                <a:sym typeface="Calibri"/>
              </a:defRPr>
            </a:lvl7pPr>
            <a:lvl8pPr algn="r" indent="0" lvl="7" marL="0" marR="0" rtl="0">
              <a:lnSpc>
                <a:spcPct val="100000"/>
              </a:lnSpc>
              <a:spcBef>
                <a:spcPts val="0"/>
              </a:spcBef>
              <a:spcAft>
                <a:spcPts val="0"/>
              </a:spcAft>
              <a:buClr>
                <a:srgbClr val="000000"/>
              </a:buClr>
              <a:buSzPts val="1200"/>
              <a:buFont typeface="Arial"/>
              <a:buNone/>
              <a:defRPr b="0" cap="none" sz="1200" i="0" strike="noStrike" u="none">
                <a:solidFill>
                  <a:srgbClr val="888888"/>
                </a:solidFill>
                <a:latin typeface="Calibri"/>
                <a:ea typeface="Calibri"/>
                <a:cs typeface="Calibri"/>
                <a:sym typeface="Calibri"/>
              </a:defRPr>
            </a:lvl8pPr>
            <a:lvl9pPr algn="r" indent="0" lvl="8" marL="0" marR="0" rtl="0">
              <a:lnSpc>
                <a:spcPct val="100000"/>
              </a:lnSpc>
              <a:spcBef>
                <a:spcPts val="0"/>
              </a:spcBef>
              <a:spcAft>
                <a:spcPts val="0"/>
              </a:spcAft>
              <a:buClr>
                <a:srgbClr val="000000"/>
              </a:buClr>
              <a:buSzPts val="1200"/>
              <a:buFont typeface="Arial"/>
              <a:buNone/>
              <a:defRPr b="0" cap="none" sz="1200" i="0" strike="noStrike" u="none">
                <a:solidFill>
                  <a:srgbClr val="888888"/>
                </a:solidFill>
                <a:latin typeface="Calibri"/>
                <a:ea typeface="Calibri"/>
                <a:cs typeface="Calibri"/>
                <a:sym typeface="Calibri"/>
              </a:defRPr>
            </a:lvl9pPr>
          </a:lstStyle>
          <a:p>
            <a:pPr algn="r" indent="0" lvl="0" marL="0" rtl="0">
              <a:spcBef>
                <a:spcPts val="0"/>
              </a:spcBef>
              <a:spcAft>
                <a:spcPts val="0"/>
              </a:spcAft>
              <a:buNone/>
            </a:pPr>
            <a:fld id="{00000000-1234-1234-1234-123412341234}" type="slidenum">
              <a:rPr lang="en-US"/>
              <a:t>‹#›</a:t>
            </a:fld>
          </a:p>
        </p:txBody>
      </p:sp>
    </p:spTree>
  </p:cSld>
  <p:clrMap accent1="accent1" accent2="accent2" accent3="accent3" accent4="accent4" accent5="accent5" accent6="accent6" bg1="lt1" bg2="dk2" tx1="dk1" tx2="lt2" hlink="hlink" folHlink="folHlink"/>
  <p:sldLayoutIdLst>
    <p:sldLayoutId id="2147483649" r:id="rId1"/>
    <p:sldLayoutId id="2147483650" r:id="rId2"/>
    <p:sldLayoutId id="2147483651" r:id="rId3"/>
  </p:sldLayoutIdLst>
  <p:hf dt="0" ftr="0" hdr="0" sldNum="0"/>
  <p:txStyles>
    <p:titleStyle>
      <a:defPPr algn="l" lvl="0" marR="0" rtl="0">
        <a:lnSpc>
          <a:spcPct val="100000"/>
        </a:lnSpc>
        <a:spcBef>
          <a:spcPts val="0"/>
        </a:spcBef>
        <a:spcAft>
          <a:spcPts val="0"/>
        </a:spcAft>
      </a:defPPr>
      <a:lvl1pPr algn="l" lvl="0" marR="0" rtl="0">
        <a:lnSpc>
          <a:spcPct val="100000"/>
        </a:lnSpc>
        <a:spcBef>
          <a:spcPts val="0"/>
        </a:spcBef>
        <a:spcAft>
          <a:spcPts val="0"/>
        </a:spcAft>
        <a:buClr>
          <a:srgbClr val="000000"/>
        </a:buClr>
        <a:buFont typeface="Arial"/>
        <a:defRPr b="0" cap="none" sz="1400" i="0" strike="noStrike" u="none">
          <a:solidFill>
            <a:srgbClr val="000000"/>
          </a:solidFill>
          <a:latin typeface="Arial"/>
          <a:ea typeface="Arial"/>
          <a:cs typeface="Arial"/>
          <a:sym typeface="Arial"/>
        </a:defRPr>
      </a:lvl1pPr>
      <a:lvl2pPr algn="l" lvl="1" marR="0" rtl="0">
        <a:lnSpc>
          <a:spcPct val="100000"/>
        </a:lnSpc>
        <a:spcBef>
          <a:spcPts val="0"/>
        </a:spcBef>
        <a:spcAft>
          <a:spcPts val="0"/>
        </a:spcAft>
        <a:buClr>
          <a:srgbClr val="000000"/>
        </a:buClr>
        <a:buFont typeface="Arial"/>
        <a:defRPr b="0" cap="none" sz="1400" i="0" strike="noStrike" u="none">
          <a:solidFill>
            <a:srgbClr val="000000"/>
          </a:solidFill>
          <a:latin typeface="Arial"/>
          <a:ea typeface="Arial"/>
          <a:cs typeface="Arial"/>
          <a:sym typeface="Arial"/>
        </a:defRPr>
      </a:lvl2pPr>
      <a:lvl3pPr algn="l" lvl="2" marR="0" rtl="0">
        <a:lnSpc>
          <a:spcPct val="100000"/>
        </a:lnSpc>
        <a:spcBef>
          <a:spcPts val="0"/>
        </a:spcBef>
        <a:spcAft>
          <a:spcPts val="0"/>
        </a:spcAft>
        <a:buClr>
          <a:srgbClr val="000000"/>
        </a:buClr>
        <a:buFont typeface="Arial"/>
        <a:defRPr b="0" cap="none" sz="1400" i="0" strike="noStrike" u="none">
          <a:solidFill>
            <a:srgbClr val="000000"/>
          </a:solidFill>
          <a:latin typeface="Arial"/>
          <a:ea typeface="Arial"/>
          <a:cs typeface="Arial"/>
          <a:sym typeface="Arial"/>
        </a:defRPr>
      </a:lvl3pPr>
      <a:lvl4pPr algn="l" lvl="3" marR="0" rtl="0">
        <a:lnSpc>
          <a:spcPct val="100000"/>
        </a:lnSpc>
        <a:spcBef>
          <a:spcPts val="0"/>
        </a:spcBef>
        <a:spcAft>
          <a:spcPts val="0"/>
        </a:spcAft>
        <a:buClr>
          <a:srgbClr val="000000"/>
        </a:buClr>
        <a:buFont typeface="Arial"/>
        <a:defRPr b="0" cap="none" sz="1400" i="0" strike="noStrike" u="none">
          <a:solidFill>
            <a:srgbClr val="000000"/>
          </a:solidFill>
          <a:latin typeface="Arial"/>
          <a:ea typeface="Arial"/>
          <a:cs typeface="Arial"/>
          <a:sym typeface="Arial"/>
        </a:defRPr>
      </a:lvl4pPr>
      <a:lvl5pPr algn="l" lvl="4" marR="0" rtl="0">
        <a:lnSpc>
          <a:spcPct val="100000"/>
        </a:lnSpc>
        <a:spcBef>
          <a:spcPts val="0"/>
        </a:spcBef>
        <a:spcAft>
          <a:spcPts val="0"/>
        </a:spcAft>
        <a:buClr>
          <a:srgbClr val="000000"/>
        </a:buClr>
        <a:buFont typeface="Arial"/>
        <a:defRPr b="0" cap="none" sz="1400" i="0" strike="noStrike" u="none">
          <a:solidFill>
            <a:srgbClr val="000000"/>
          </a:solidFill>
          <a:latin typeface="Arial"/>
          <a:ea typeface="Arial"/>
          <a:cs typeface="Arial"/>
          <a:sym typeface="Arial"/>
        </a:defRPr>
      </a:lvl5pPr>
      <a:lvl6pPr algn="l" lvl="5" marR="0" rtl="0">
        <a:lnSpc>
          <a:spcPct val="100000"/>
        </a:lnSpc>
        <a:spcBef>
          <a:spcPts val="0"/>
        </a:spcBef>
        <a:spcAft>
          <a:spcPts val="0"/>
        </a:spcAft>
        <a:buClr>
          <a:srgbClr val="000000"/>
        </a:buClr>
        <a:buFont typeface="Arial"/>
        <a:defRPr b="0" cap="none" sz="1400" i="0" strike="noStrike" u="none">
          <a:solidFill>
            <a:srgbClr val="000000"/>
          </a:solidFill>
          <a:latin typeface="Arial"/>
          <a:ea typeface="Arial"/>
          <a:cs typeface="Arial"/>
          <a:sym typeface="Arial"/>
        </a:defRPr>
      </a:lvl6pPr>
      <a:lvl7pPr algn="l" lvl="6" marR="0" rtl="0">
        <a:lnSpc>
          <a:spcPct val="100000"/>
        </a:lnSpc>
        <a:spcBef>
          <a:spcPts val="0"/>
        </a:spcBef>
        <a:spcAft>
          <a:spcPts val="0"/>
        </a:spcAft>
        <a:buClr>
          <a:srgbClr val="000000"/>
        </a:buClr>
        <a:buFont typeface="Arial"/>
        <a:defRPr b="0" cap="none" sz="1400" i="0" strike="noStrike" u="none">
          <a:solidFill>
            <a:srgbClr val="000000"/>
          </a:solidFill>
          <a:latin typeface="Arial"/>
          <a:ea typeface="Arial"/>
          <a:cs typeface="Arial"/>
          <a:sym typeface="Arial"/>
        </a:defRPr>
      </a:lvl7pPr>
      <a:lvl8pPr algn="l" lvl="7" marR="0" rtl="0">
        <a:lnSpc>
          <a:spcPct val="100000"/>
        </a:lnSpc>
        <a:spcBef>
          <a:spcPts val="0"/>
        </a:spcBef>
        <a:spcAft>
          <a:spcPts val="0"/>
        </a:spcAft>
        <a:buClr>
          <a:srgbClr val="000000"/>
        </a:buClr>
        <a:buFont typeface="Arial"/>
        <a:defRPr b="0" cap="none" sz="1400" i="0" strike="noStrike" u="none">
          <a:solidFill>
            <a:srgbClr val="000000"/>
          </a:solidFill>
          <a:latin typeface="Arial"/>
          <a:ea typeface="Arial"/>
          <a:cs typeface="Arial"/>
          <a:sym typeface="Arial"/>
        </a:defRPr>
      </a:lvl8pPr>
      <a:lvl9pPr algn="l" lvl="8" marR="0" rtl="0">
        <a:lnSpc>
          <a:spcPct val="100000"/>
        </a:lnSpc>
        <a:spcBef>
          <a:spcPts val="0"/>
        </a:spcBef>
        <a:spcAft>
          <a:spcPts val="0"/>
        </a:spcAft>
        <a:buClr>
          <a:srgbClr val="000000"/>
        </a:buClr>
        <a:buFont typeface="Arial"/>
        <a:defRPr b="0" cap="none" sz="1400" i="0" strike="noStrike" u="none">
          <a:solidFill>
            <a:srgbClr val="000000"/>
          </a:solidFill>
          <a:latin typeface="Arial"/>
          <a:ea typeface="Arial"/>
          <a:cs typeface="Arial"/>
          <a:sym typeface="Arial"/>
        </a:defRPr>
      </a:lvl9pPr>
    </p:titleStyle>
    <p:bodyStyle>
      <a:defPPr algn="l" lvl="0" marR="0" rtl="0">
        <a:lnSpc>
          <a:spcPct val="100000"/>
        </a:lnSpc>
        <a:spcBef>
          <a:spcPts val="0"/>
        </a:spcBef>
        <a:spcAft>
          <a:spcPts val="0"/>
        </a:spcAft>
      </a:defPPr>
      <a:lvl1pPr algn="l" lvl="0" marR="0" rtl="0">
        <a:lnSpc>
          <a:spcPct val="100000"/>
        </a:lnSpc>
        <a:spcBef>
          <a:spcPts val="0"/>
        </a:spcBef>
        <a:spcAft>
          <a:spcPts val="0"/>
        </a:spcAft>
        <a:buClr>
          <a:srgbClr val="000000"/>
        </a:buClr>
        <a:buFont typeface="Arial"/>
        <a:defRPr b="0" cap="none" sz="1400" i="0" strike="noStrike" u="none">
          <a:solidFill>
            <a:srgbClr val="000000"/>
          </a:solidFill>
          <a:latin typeface="Arial"/>
          <a:ea typeface="Arial"/>
          <a:cs typeface="Arial"/>
          <a:sym typeface="Arial"/>
        </a:defRPr>
      </a:lvl1pPr>
      <a:lvl2pPr algn="l" lvl="1" marR="0" rtl="0">
        <a:lnSpc>
          <a:spcPct val="100000"/>
        </a:lnSpc>
        <a:spcBef>
          <a:spcPts val="0"/>
        </a:spcBef>
        <a:spcAft>
          <a:spcPts val="0"/>
        </a:spcAft>
        <a:buClr>
          <a:srgbClr val="000000"/>
        </a:buClr>
        <a:buFont typeface="Arial"/>
        <a:defRPr b="0" cap="none" sz="1400" i="0" strike="noStrike" u="none">
          <a:solidFill>
            <a:srgbClr val="000000"/>
          </a:solidFill>
          <a:latin typeface="Arial"/>
          <a:ea typeface="Arial"/>
          <a:cs typeface="Arial"/>
          <a:sym typeface="Arial"/>
        </a:defRPr>
      </a:lvl2pPr>
      <a:lvl3pPr algn="l" lvl="2" marR="0" rtl="0">
        <a:lnSpc>
          <a:spcPct val="100000"/>
        </a:lnSpc>
        <a:spcBef>
          <a:spcPts val="0"/>
        </a:spcBef>
        <a:spcAft>
          <a:spcPts val="0"/>
        </a:spcAft>
        <a:buClr>
          <a:srgbClr val="000000"/>
        </a:buClr>
        <a:buFont typeface="Arial"/>
        <a:defRPr b="0" cap="none" sz="1400" i="0" strike="noStrike" u="none">
          <a:solidFill>
            <a:srgbClr val="000000"/>
          </a:solidFill>
          <a:latin typeface="Arial"/>
          <a:ea typeface="Arial"/>
          <a:cs typeface="Arial"/>
          <a:sym typeface="Arial"/>
        </a:defRPr>
      </a:lvl3pPr>
      <a:lvl4pPr algn="l" lvl="3" marR="0" rtl="0">
        <a:lnSpc>
          <a:spcPct val="100000"/>
        </a:lnSpc>
        <a:spcBef>
          <a:spcPts val="0"/>
        </a:spcBef>
        <a:spcAft>
          <a:spcPts val="0"/>
        </a:spcAft>
        <a:buClr>
          <a:srgbClr val="000000"/>
        </a:buClr>
        <a:buFont typeface="Arial"/>
        <a:defRPr b="0" cap="none" sz="1400" i="0" strike="noStrike" u="none">
          <a:solidFill>
            <a:srgbClr val="000000"/>
          </a:solidFill>
          <a:latin typeface="Arial"/>
          <a:ea typeface="Arial"/>
          <a:cs typeface="Arial"/>
          <a:sym typeface="Arial"/>
        </a:defRPr>
      </a:lvl4pPr>
      <a:lvl5pPr algn="l" lvl="4" marR="0" rtl="0">
        <a:lnSpc>
          <a:spcPct val="100000"/>
        </a:lnSpc>
        <a:spcBef>
          <a:spcPts val="0"/>
        </a:spcBef>
        <a:spcAft>
          <a:spcPts val="0"/>
        </a:spcAft>
        <a:buClr>
          <a:srgbClr val="000000"/>
        </a:buClr>
        <a:buFont typeface="Arial"/>
        <a:defRPr b="0" cap="none" sz="1400" i="0" strike="noStrike" u="none">
          <a:solidFill>
            <a:srgbClr val="000000"/>
          </a:solidFill>
          <a:latin typeface="Arial"/>
          <a:ea typeface="Arial"/>
          <a:cs typeface="Arial"/>
          <a:sym typeface="Arial"/>
        </a:defRPr>
      </a:lvl5pPr>
      <a:lvl6pPr algn="l" lvl="5" marR="0" rtl="0">
        <a:lnSpc>
          <a:spcPct val="100000"/>
        </a:lnSpc>
        <a:spcBef>
          <a:spcPts val="0"/>
        </a:spcBef>
        <a:spcAft>
          <a:spcPts val="0"/>
        </a:spcAft>
        <a:buClr>
          <a:srgbClr val="000000"/>
        </a:buClr>
        <a:buFont typeface="Arial"/>
        <a:defRPr b="0" cap="none" sz="1400" i="0" strike="noStrike" u="none">
          <a:solidFill>
            <a:srgbClr val="000000"/>
          </a:solidFill>
          <a:latin typeface="Arial"/>
          <a:ea typeface="Arial"/>
          <a:cs typeface="Arial"/>
          <a:sym typeface="Arial"/>
        </a:defRPr>
      </a:lvl6pPr>
      <a:lvl7pPr algn="l" lvl="6" marR="0" rtl="0">
        <a:lnSpc>
          <a:spcPct val="100000"/>
        </a:lnSpc>
        <a:spcBef>
          <a:spcPts val="0"/>
        </a:spcBef>
        <a:spcAft>
          <a:spcPts val="0"/>
        </a:spcAft>
        <a:buClr>
          <a:srgbClr val="000000"/>
        </a:buClr>
        <a:buFont typeface="Arial"/>
        <a:defRPr b="0" cap="none" sz="1400" i="0" strike="noStrike" u="none">
          <a:solidFill>
            <a:srgbClr val="000000"/>
          </a:solidFill>
          <a:latin typeface="Arial"/>
          <a:ea typeface="Arial"/>
          <a:cs typeface="Arial"/>
          <a:sym typeface="Arial"/>
        </a:defRPr>
      </a:lvl7pPr>
      <a:lvl8pPr algn="l" lvl="7" marR="0" rtl="0">
        <a:lnSpc>
          <a:spcPct val="100000"/>
        </a:lnSpc>
        <a:spcBef>
          <a:spcPts val="0"/>
        </a:spcBef>
        <a:spcAft>
          <a:spcPts val="0"/>
        </a:spcAft>
        <a:buClr>
          <a:srgbClr val="000000"/>
        </a:buClr>
        <a:buFont typeface="Arial"/>
        <a:defRPr b="0" cap="none" sz="1400" i="0" strike="noStrike" u="none">
          <a:solidFill>
            <a:srgbClr val="000000"/>
          </a:solidFill>
          <a:latin typeface="Arial"/>
          <a:ea typeface="Arial"/>
          <a:cs typeface="Arial"/>
          <a:sym typeface="Arial"/>
        </a:defRPr>
      </a:lvl8pPr>
      <a:lvl9pPr algn="l" lvl="8" marR="0" rtl="0">
        <a:lnSpc>
          <a:spcPct val="100000"/>
        </a:lnSpc>
        <a:spcBef>
          <a:spcPts val="0"/>
        </a:spcBef>
        <a:spcAft>
          <a:spcPts val="0"/>
        </a:spcAft>
        <a:buClr>
          <a:srgbClr val="000000"/>
        </a:buClr>
        <a:buFont typeface="Arial"/>
        <a:defRPr b="0" cap="none" sz="1400" i="0" strike="noStrike" u="none">
          <a:solidFill>
            <a:srgbClr val="000000"/>
          </a:solidFill>
          <a:latin typeface="Arial"/>
          <a:ea typeface="Arial"/>
          <a:cs typeface="Arial"/>
          <a:sym typeface="Arial"/>
        </a:defRPr>
      </a:lvl9pPr>
    </p:bodyStyle>
    <p:otherStyle>
      <a:defPPr algn="l" lvl="0" marR="0" rtl="0">
        <a:lnSpc>
          <a:spcPct val="100000"/>
        </a:lnSpc>
        <a:spcBef>
          <a:spcPts val="0"/>
        </a:spcBef>
        <a:spcAft>
          <a:spcPts val="0"/>
        </a:spcAft>
      </a:defPPr>
      <a:lvl1pPr algn="l" lvl="0" marR="0" rtl="0">
        <a:lnSpc>
          <a:spcPct val="100000"/>
        </a:lnSpc>
        <a:spcBef>
          <a:spcPts val="0"/>
        </a:spcBef>
        <a:spcAft>
          <a:spcPts val="0"/>
        </a:spcAft>
        <a:buClr>
          <a:srgbClr val="000000"/>
        </a:buClr>
        <a:buFont typeface="Arial"/>
        <a:defRPr b="0" cap="none" sz="1400" i="0" strike="noStrike" u="none">
          <a:solidFill>
            <a:srgbClr val="000000"/>
          </a:solidFill>
          <a:latin typeface="Arial"/>
          <a:ea typeface="Arial"/>
          <a:cs typeface="Arial"/>
          <a:sym typeface="Arial"/>
        </a:defRPr>
      </a:lvl1pPr>
      <a:lvl2pPr algn="l" lvl="1" marR="0" rtl="0">
        <a:lnSpc>
          <a:spcPct val="100000"/>
        </a:lnSpc>
        <a:spcBef>
          <a:spcPts val="0"/>
        </a:spcBef>
        <a:spcAft>
          <a:spcPts val="0"/>
        </a:spcAft>
        <a:buClr>
          <a:srgbClr val="000000"/>
        </a:buClr>
        <a:buFont typeface="Arial"/>
        <a:defRPr b="0" cap="none" sz="1400" i="0" strike="noStrike" u="none">
          <a:solidFill>
            <a:srgbClr val="000000"/>
          </a:solidFill>
          <a:latin typeface="Arial"/>
          <a:ea typeface="Arial"/>
          <a:cs typeface="Arial"/>
          <a:sym typeface="Arial"/>
        </a:defRPr>
      </a:lvl2pPr>
      <a:lvl3pPr algn="l" lvl="2" marR="0" rtl="0">
        <a:lnSpc>
          <a:spcPct val="100000"/>
        </a:lnSpc>
        <a:spcBef>
          <a:spcPts val="0"/>
        </a:spcBef>
        <a:spcAft>
          <a:spcPts val="0"/>
        </a:spcAft>
        <a:buClr>
          <a:srgbClr val="000000"/>
        </a:buClr>
        <a:buFont typeface="Arial"/>
        <a:defRPr b="0" cap="none" sz="1400" i="0" strike="noStrike" u="none">
          <a:solidFill>
            <a:srgbClr val="000000"/>
          </a:solidFill>
          <a:latin typeface="Arial"/>
          <a:ea typeface="Arial"/>
          <a:cs typeface="Arial"/>
          <a:sym typeface="Arial"/>
        </a:defRPr>
      </a:lvl3pPr>
      <a:lvl4pPr algn="l" lvl="3" marR="0" rtl="0">
        <a:lnSpc>
          <a:spcPct val="100000"/>
        </a:lnSpc>
        <a:spcBef>
          <a:spcPts val="0"/>
        </a:spcBef>
        <a:spcAft>
          <a:spcPts val="0"/>
        </a:spcAft>
        <a:buClr>
          <a:srgbClr val="000000"/>
        </a:buClr>
        <a:buFont typeface="Arial"/>
        <a:defRPr b="0" cap="none" sz="1400" i="0" strike="noStrike" u="none">
          <a:solidFill>
            <a:srgbClr val="000000"/>
          </a:solidFill>
          <a:latin typeface="Arial"/>
          <a:ea typeface="Arial"/>
          <a:cs typeface="Arial"/>
          <a:sym typeface="Arial"/>
        </a:defRPr>
      </a:lvl4pPr>
      <a:lvl5pPr algn="l" lvl="4" marR="0" rtl="0">
        <a:lnSpc>
          <a:spcPct val="100000"/>
        </a:lnSpc>
        <a:spcBef>
          <a:spcPts val="0"/>
        </a:spcBef>
        <a:spcAft>
          <a:spcPts val="0"/>
        </a:spcAft>
        <a:buClr>
          <a:srgbClr val="000000"/>
        </a:buClr>
        <a:buFont typeface="Arial"/>
        <a:defRPr b="0" cap="none" sz="1400" i="0" strike="noStrike" u="none">
          <a:solidFill>
            <a:srgbClr val="000000"/>
          </a:solidFill>
          <a:latin typeface="Arial"/>
          <a:ea typeface="Arial"/>
          <a:cs typeface="Arial"/>
          <a:sym typeface="Arial"/>
        </a:defRPr>
      </a:lvl5pPr>
      <a:lvl6pPr algn="l" lvl="5" marR="0" rtl="0">
        <a:lnSpc>
          <a:spcPct val="100000"/>
        </a:lnSpc>
        <a:spcBef>
          <a:spcPts val="0"/>
        </a:spcBef>
        <a:spcAft>
          <a:spcPts val="0"/>
        </a:spcAft>
        <a:buClr>
          <a:srgbClr val="000000"/>
        </a:buClr>
        <a:buFont typeface="Arial"/>
        <a:defRPr b="0" cap="none" sz="1400" i="0" strike="noStrike" u="none">
          <a:solidFill>
            <a:srgbClr val="000000"/>
          </a:solidFill>
          <a:latin typeface="Arial"/>
          <a:ea typeface="Arial"/>
          <a:cs typeface="Arial"/>
          <a:sym typeface="Arial"/>
        </a:defRPr>
      </a:lvl6pPr>
      <a:lvl7pPr algn="l" lvl="6" marR="0" rtl="0">
        <a:lnSpc>
          <a:spcPct val="100000"/>
        </a:lnSpc>
        <a:spcBef>
          <a:spcPts val="0"/>
        </a:spcBef>
        <a:spcAft>
          <a:spcPts val="0"/>
        </a:spcAft>
        <a:buClr>
          <a:srgbClr val="000000"/>
        </a:buClr>
        <a:buFont typeface="Arial"/>
        <a:defRPr b="0" cap="none" sz="1400" i="0" strike="noStrike" u="none">
          <a:solidFill>
            <a:srgbClr val="000000"/>
          </a:solidFill>
          <a:latin typeface="Arial"/>
          <a:ea typeface="Arial"/>
          <a:cs typeface="Arial"/>
          <a:sym typeface="Arial"/>
        </a:defRPr>
      </a:lvl7pPr>
      <a:lvl8pPr algn="l" lvl="7" marR="0" rtl="0">
        <a:lnSpc>
          <a:spcPct val="100000"/>
        </a:lnSpc>
        <a:spcBef>
          <a:spcPts val="0"/>
        </a:spcBef>
        <a:spcAft>
          <a:spcPts val="0"/>
        </a:spcAft>
        <a:buClr>
          <a:srgbClr val="000000"/>
        </a:buClr>
        <a:buFont typeface="Arial"/>
        <a:defRPr b="0" cap="none" sz="1400" i="0" strike="noStrike" u="none">
          <a:solidFill>
            <a:srgbClr val="000000"/>
          </a:solidFill>
          <a:latin typeface="Arial"/>
          <a:ea typeface="Arial"/>
          <a:cs typeface="Arial"/>
          <a:sym typeface="Arial"/>
        </a:defRPr>
      </a:lvl8pPr>
      <a:lvl9pPr algn="l" lvl="8" marR="0" rtl="0">
        <a:lnSpc>
          <a:spcPct val="100000"/>
        </a:lnSpc>
        <a:spcBef>
          <a:spcPts val="0"/>
        </a:spcBef>
        <a:spcAft>
          <a:spcPts val="0"/>
        </a:spcAft>
        <a:buClr>
          <a:srgbClr val="000000"/>
        </a:buClr>
        <a:buFont typeface="Arial"/>
        <a:defRPr b="0" cap="none" sz="1400" i="0" strike="noStrike" u="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a:gsLst>
            <a:gs pos="0">
              <a:srgbClr val="0A2246"/>
            </a:gs>
            <a:gs pos="31000">
              <a:srgbClr val="0A2246"/>
            </a:gs>
            <a:gs pos="100000">
              <a:srgbClr val="1B4685"/>
            </a:gs>
          </a:gsLst>
          <a:lin ang="5400000" scaled="0"/>
        </a:gradFill>
      </p:bgPr>
    </p:bg>
    <p:spTree>
      <p:nvGrpSpPr>
        <p:cNvPr id="37" name="Shape 39"/>
        <p:cNvGrpSpPr/>
        <p:nvPr/>
      </p:nvGrpSpPr>
      <p:grpSpPr>
        <a:xfrm>
          <a:off x="0" y="0"/>
          <a:ext cx="0" cy="0"/>
          <a:chOff x="0" y="0"/>
          <a:chExt cx="0" cy="0"/>
        </a:xfrm>
      </p:grpSpPr>
      <p:sp>
        <p:nvSpPr>
          <p:cNvPr id="1048615" name="Google Shape;40;p1"/>
          <p:cNvSpPr txBox="1"/>
          <p:nvPr>
            <p:ph type="ctrTitle"/>
          </p:nvPr>
        </p:nvSpPr>
        <p:spPr>
          <a:xfrm>
            <a:off x="727522" y="1204686"/>
            <a:ext cx="10736956" cy="2489009"/>
          </a:xfrm>
          <a:prstGeom prst="rect"/>
          <a:noFill/>
          <a:ln>
            <a:noFill/>
          </a:ln>
        </p:spPr>
        <p:txBody>
          <a:bodyPr anchor="b" anchorCtr="0" bIns="45700" lIns="91425" rIns="91425" spcFirstLastPara="1" tIns="45700" wrap="square">
            <a:normAutofit fontScale="98333"/>
          </a:bodyPr>
          <a:p>
            <a:pPr algn="ctr" indent="0" lvl="0" marL="0" rtl="0">
              <a:lnSpc>
                <a:spcPct val="90000"/>
              </a:lnSpc>
              <a:spcBef>
                <a:spcPts val="0"/>
              </a:spcBef>
              <a:spcAft>
                <a:spcPts val="0"/>
              </a:spcAft>
              <a:buClr>
                <a:schemeClr val="lt1"/>
              </a:buClr>
              <a:buSzPts val="6000"/>
              <a:buFont typeface="Exo"/>
              <a:buNone/>
            </a:pPr>
            <a:r>
              <a:rPr lang="en-US">
                <a:latin typeface="Exo"/>
                <a:ea typeface="Exo"/>
                <a:cs typeface="Exo"/>
                <a:sym typeface="Exo"/>
              </a:rPr>
              <a:t>Representasi identitas budaya Papua dalam iklan </a:t>
            </a:r>
            <a:br>
              <a:rPr lang="en-US">
                <a:latin typeface="Exo"/>
                <a:ea typeface="Exo"/>
                <a:cs typeface="Exo"/>
                <a:sym typeface="Exo"/>
              </a:rPr>
            </a:br>
            <a:endParaRPr>
              <a:latin typeface="Exo"/>
              <a:ea typeface="Exo"/>
              <a:cs typeface="Exo"/>
              <a:sym typeface="Exo"/>
            </a:endParaRPr>
          </a:p>
        </p:txBody>
      </p:sp>
      <p:sp>
        <p:nvSpPr>
          <p:cNvPr id="1048616" name="Google Shape;41;p1"/>
          <p:cNvSpPr txBox="1"/>
          <p:nvPr>
            <p:ph type="subTitle" idx="1"/>
          </p:nvPr>
        </p:nvSpPr>
        <p:spPr>
          <a:xfrm>
            <a:off x="1714500" y="3693695"/>
            <a:ext cx="8763000" cy="1085044"/>
          </a:xfrm>
          <a:prstGeom prst="rect"/>
          <a:noFill/>
          <a:ln>
            <a:noFill/>
          </a:ln>
        </p:spPr>
        <p:txBody>
          <a:bodyPr anchor="t" anchorCtr="0" bIns="45700" lIns="91425" rIns="91425" spcFirstLastPara="1" tIns="45700" wrap="square">
            <a:noAutofit/>
          </a:bodyPr>
          <a:p>
            <a:pPr algn="ctr" indent="0" lvl="0" marL="0" rtl="0">
              <a:lnSpc>
                <a:spcPct val="90000"/>
              </a:lnSpc>
              <a:spcBef>
                <a:spcPts val="0"/>
              </a:spcBef>
              <a:spcAft>
                <a:spcPts val="0"/>
              </a:spcAft>
              <a:buClr>
                <a:srgbClr val="F2F2F2"/>
              </a:buClr>
              <a:buSzPts val="2400"/>
              <a:buNone/>
            </a:pPr>
            <a:r>
              <a:rPr lang="en-US">
                <a:solidFill>
                  <a:srgbClr val="F2F2F2"/>
                </a:solidFill>
                <a:latin typeface="Exo"/>
                <a:ea typeface="Exo"/>
                <a:cs typeface="Exo"/>
                <a:sym typeface="Exo"/>
              </a:rPr>
              <a:t>Oleh:</a:t>
            </a:r>
          </a:p>
          <a:p>
            <a:pPr algn="ctr" indent="0" lvl="0" marL="0" rtl="0">
              <a:lnSpc>
                <a:spcPct val="90000"/>
              </a:lnSpc>
              <a:spcBef>
                <a:spcPts val="1000"/>
              </a:spcBef>
              <a:spcAft>
                <a:spcPts val="0"/>
              </a:spcAft>
              <a:buClr>
                <a:schemeClr val="lt1"/>
              </a:buClr>
              <a:buSzPts val="2400"/>
              <a:buNone/>
            </a:pPr>
            <a:r>
              <a:rPr lang="en-US"/>
              <a:t>M</a:t>
            </a:r>
            <a:r>
              <a:rPr lang="en-US"/>
              <a:t>Fadillah </a:t>
            </a:r>
            <a:r>
              <a:rPr lang="en-US"/>
              <a:t>Visianto </a:t>
            </a:r>
            <a:r>
              <a:rPr lang="en-US"/>
              <a:t> </a:t>
            </a:r>
            <a:endParaRPr altLang="en-US" lang="zh-CN"/>
          </a:p>
          <a:p>
            <a:pPr algn="ctr" indent="0" lvl="0" marL="0" rtl="0">
              <a:lnSpc>
                <a:spcPct val="90000"/>
              </a:lnSpc>
              <a:spcBef>
                <a:spcPts val="1000"/>
              </a:spcBef>
              <a:spcAft>
                <a:spcPts val="0"/>
              </a:spcAft>
              <a:buClr>
                <a:schemeClr val="lt1"/>
              </a:buClr>
              <a:buSzPts val="2400"/>
              <a:buNone/>
            </a:pPr>
            <a:r>
              <a:rPr lang="en-US"/>
              <a:t>M</a:t>
            </a:r>
            <a:r>
              <a:rPr lang="en-US"/>
              <a:t> </a:t>
            </a:r>
            <a:r>
              <a:rPr lang="en-US"/>
              <a:t>Andi </a:t>
            </a:r>
            <a:r>
              <a:rPr lang="en-US"/>
              <a:t>Fikri </a:t>
            </a:r>
            <a:endParaRPr altLang="en-US" lang="zh-CN"/>
          </a:p>
          <a:p>
            <a:pPr algn="ctr" indent="0" lvl="0" marL="0" rtl="0">
              <a:lnSpc>
                <a:spcPct val="90000"/>
              </a:lnSpc>
              <a:spcBef>
                <a:spcPts val="1000"/>
              </a:spcBef>
              <a:spcAft>
                <a:spcPts val="0"/>
              </a:spcAft>
              <a:buClr>
                <a:schemeClr val="lt1"/>
              </a:buClr>
              <a:buSzPts val="2400"/>
              <a:buNone/>
            </a:pPr>
            <a:r>
              <a:rPr lang="en-US"/>
              <a:t>I</a:t>
            </a:r>
            <a:r>
              <a:rPr lang="en-US"/>
              <a:t>l</a:t>
            </a:r>
            <a:r>
              <a:rPr lang="en-US"/>
              <a:t>m</a:t>
            </a:r>
            <a:r>
              <a:rPr lang="en-US"/>
              <a:t>u </a:t>
            </a:r>
            <a:r>
              <a:rPr lang="en-US"/>
              <a:t>komunikasi </a:t>
            </a:r>
            <a:endParaRPr altLang="en-US" lang="zh-CN"/>
          </a:p>
          <a:p>
            <a:pPr algn="ctr" indent="0" lvl="0" marL="0" rtl="0">
              <a:lnSpc>
                <a:spcPct val="90000"/>
              </a:lnSpc>
              <a:spcBef>
                <a:spcPts val="1000"/>
              </a:spcBef>
              <a:spcAft>
                <a:spcPts val="0"/>
              </a:spcAft>
              <a:buClr>
                <a:srgbClr val="F2F2F2"/>
              </a:buClr>
              <a:buSzPts val="2400"/>
              <a:buNone/>
            </a:pPr>
            <a:r>
              <a:rPr lang="en-US">
                <a:solidFill>
                  <a:srgbClr val="F2F2F2"/>
                </a:solidFill>
                <a:latin typeface="Exo"/>
                <a:ea typeface="Exo"/>
                <a:cs typeface="Exo"/>
                <a:sym typeface="Exo"/>
              </a:rPr>
              <a:t>Universitas Muhammadiyah Sidoarjo </a:t>
            </a:r>
            <a:endParaRPr>
              <a:solidFill>
                <a:srgbClr val="F2F2F2"/>
              </a:solidFill>
              <a:latin typeface="Exo"/>
              <a:ea typeface="Exo"/>
              <a:cs typeface="Exo"/>
              <a:sym typeface="Exo"/>
            </a:endParaRPr>
          </a:p>
          <a:p>
            <a:pPr algn="ctr" indent="0" lvl="0" marL="0" rtl="0">
              <a:lnSpc>
                <a:spcPct val="90000"/>
              </a:lnSpc>
              <a:spcBef>
                <a:spcPts val="1000"/>
              </a:spcBef>
              <a:spcAft>
                <a:spcPts val="0"/>
              </a:spcAft>
              <a:buClr>
                <a:srgbClr val="F2F2F2"/>
              </a:buClr>
              <a:buSzPts val="2400"/>
              <a:buNone/>
            </a:pPr>
            <a:r>
              <a:rPr lang="en-US">
                <a:solidFill>
                  <a:srgbClr val="F2F2F2"/>
                </a:solidFill>
              </a:rPr>
              <a:t>J</a:t>
            </a:r>
            <a:r>
              <a:rPr lang="en-US">
                <a:solidFill>
                  <a:srgbClr val="F2F2F2"/>
                </a:solidFill>
              </a:rPr>
              <a:t>u</a:t>
            </a:r>
            <a:r>
              <a:rPr lang="en-US">
                <a:solidFill>
                  <a:srgbClr val="F2F2F2"/>
                </a:solidFill>
              </a:rPr>
              <a:t>l</a:t>
            </a:r>
            <a:r>
              <a:rPr lang="en-US">
                <a:solidFill>
                  <a:srgbClr val="F2F2F2"/>
                </a:solidFill>
              </a:rPr>
              <a:t>i</a:t>
            </a:r>
            <a:r>
              <a:rPr lang="en-US">
                <a:solidFill>
                  <a:srgbClr val="F2F2F2"/>
                </a:solidFill>
              </a:rPr>
              <a:t> </a:t>
            </a:r>
            <a:r>
              <a:rPr lang="en-US">
                <a:solidFill>
                  <a:srgbClr val="F2F2F2"/>
                </a:solidFill>
              </a:rPr>
              <a:t>2</a:t>
            </a:r>
            <a:r>
              <a:rPr lang="en-US">
                <a:solidFill>
                  <a:srgbClr val="F2F2F2"/>
                </a:solidFill>
              </a:rPr>
              <a:t>0</a:t>
            </a:r>
            <a:r>
              <a:rPr lang="en-US">
                <a:solidFill>
                  <a:srgbClr val="F2F2F2"/>
                </a:solidFill>
              </a:rPr>
              <a:t>2</a:t>
            </a:r>
            <a:r>
              <a:rPr lang="en-US">
                <a:solidFill>
                  <a:srgbClr val="F2F2F2"/>
                </a:solidFill>
              </a:rPr>
              <a:t>4</a:t>
            </a:r>
            <a:endParaRPr>
              <a:solidFill>
                <a:srgbClr val="F2F2F2"/>
              </a:solidFill>
            </a:endParaRPr>
          </a:p>
        </p:txBody>
      </p:sp>
      <p:sp>
        <p:nvSpPr>
          <p:cNvPr id="1048637" name=""/>
          <p:cNvSpPr txBox="1"/>
          <p:nvPr/>
        </p:nvSpPr>
        <p:spPr>
          <a:xfrm>
            <a:off x="3810000" y="3238500"/>
            <a:ext cx="4572000" cy="381000"/>
          </a:xfrm>
          <a:prstGeom prst="rect"/>
        </p:spPr>
        <p:txBody>
          <a:bodyPr rtlCol="0" wrap="square">
            <a:spAutoFit/>
          </a:bodyPr>
          <a:p>
            <a:pPr algn="just" marR="0">
              <a:lnSpc>
                <a:spcPct val="115000"/>
              </a:lnSpc>
              <a:spcAft>
                <a:spcPts val="1000"/>
              </a:spcAft>
            </a:pPr>
            <a:r>
              <a:rPr b="0" sz="1200" i="0" lang="en-US">
                <a:solidFill>
                  <a:srgbClr val="000000"/>
                </a:solidFill>
                <a:latin typeface="Times New Roman"/>
                <a:ea typeface="Calibri"/>
                <a:cs typeface="Times New Roman"/>
              </a:rPr>
              <a:t>Representasi identitas budaya Papua dalam iklan </a:t>
            </a:r>
            <a:r>
              <a:rPr b="1" sz="1600" i="0" lang="id-ID">
                <a:solidFill>
                  <a:srgbClr val="000000"/>
                </a:solidFill>
                <a:latin typeface="Times New Roman"/>
                <a:ea typeface="Calibri"/>
                <a:cs typeface="Times New Roman"/>
              </a:rPr>
              <a:t> </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27" name="Shape 94"/>
        <p:cNvGrpSpPr/>
        <p:nvPr/>
      </p:nvGrpSpPr>
      <p:grpSpPr>
        <a:xfrm>
          <a:off x="0" y="0"/>
          <a:ext cx="0" cy="0"/>
          <a:chOff x="0" y="0"/>
          <a:chExt cx="0" cy="0"/>
        </a:xfrm>
      </p:grpSpPr>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40" name="Shape 45"/>
        <p:cNvGrpSpPr/>
        <p:nvPr/>
      </p:nvGrpSpPr>
      <p:grpSpPr>
        <a:xfrm>
          <a:off x="0" y="0"/>
          <a:ext cx="0" cy="0"/>
          <a:chOff x="0" y="0"/>
          <a:chExt cx="0" cy="0"/>
        </a:xfrm>
      </p:grpSpPr>
      <p:sp>
        <p:nvSpPr>
          <p:cNvPr id="1048619" name="Google Shape;46;g104f7abbb21_0_309"/>
          <p:cNvSpPr txBox="1"/>
          <p:nvPr>
            <p:ph type="title"/>
          </p:nvPr>
        </p:nvSpPr>
        <p:spPr>
          <a:xfrm>
            <a:off x="166758" y="113336"/>
            <a:ext cx="11830877" cy="1042123"/>
          </a:xfrm>
          <a:prstGeom prst="rect"/>
          <a:solidFill>
            <a:srgbClr val="1B4685"/>
          </a:solidFill>
          <a:ln>
            <a:noFill/>
          </a:ln>
        </p:spPr>
        <p:txBody>
          <a:bodyPr anchor="ctr" anchorCtr="0" bIns="45700" lIns="91425" rIns="91425" spcFirstLastPara="1" tIns="45700" wrap="square">
            <a:normAutofit/>
          </a:bodyPr>
          <a:p>
            <a:pPr algn="ctr" indent="0" lvl="0" marL="0" rtl="0">
              <a:lnSpc>
                <a:spcPct val="90000"/>
              </a:lnSpc>
              <a:spcBef>
                <a:spcPts val="0"/>
              </a:spcBef>
              <a:spcAft>
                <a:spcPts val="0"/>
              </a:spcAft>
              <a:buClr>
                <a:schemeClr val="lt1"/>
              </a:buClr>
              <a:buSzPts val="4400"/>
              <a:buFont typeface="Exo"/>
              <a:buNone/>
            </a:pPr>
            <a:r>
              <a:rPr lang="en-US"/>
              <a:t>Pendahuluan</a:t>
            </a:r>
          </a:p>
        </p:txBody>
      </p:sp>
      <p:sp>
        <p:nvSpPr>
          <p:cNvPr id="1048620" name="Google Shape;47;g104f7abbb21_0_309"/>
          <p:cNvSpPr txBox="1"/>
          <p:nvPr>
            <p:ph type="body" idx="1"/>
          </p:nvPr>
        </p:nvSpPr>
        <p:spPr>
          <a:xfrm>
            <a:off x="166758" y="1238732"/>
            <a:ext cx="11830877" cy="5089734"/>
          </a:xfrm>
          <a:prstGeom prst="rect"/>
          <a:noFill/>
          <a:ln>
            <a:noFill/>
          </a:ln>
        </p:spPr>
        <p:txBody>
          <a:bodyPr anchor="t" anchorCtr="0" bIns="45700" lIns="91425" rIns="91425" spcFirstLastPara="1" tIns="45700" wrap="square">
            <a:normAutofit/>
          </a:bodyPr>
          <a:p>
            <a:pPr algn="l" indent="-228600" lvl="0" marL="457200" rtl="0">
              <a:lnSpc>
                <a:spcPct val="90000"/>
              </a:lnSpc>
              <a:spcBef>
                <a:spcPts val="1000"/>
              </a:spcBef>
              <a:spcAft>
                <a:spcPts val="0"/>
              </a:spcAft>
              <a:buClr>
                <a:schemeClr val="dk1"/>
              </a:buClr>
              <a:buSzPts val="2800"/>
              <a:buNone/>
            </a:pPr>
            <a:r>
              <a:rPr sz="2800" lang="en-US"/>
              <a:t>Kebudayaan adalah perilaku yang diciptakan secara sistematis oleh manusia  melalui proses berpikir dan belajar tentang lingkungan hidupnya.</a:t>
            </a:r>
            <a:r>
              <a:rPr sz="2800" lang="en-US"/>
              <a:t> </a:t>
            </a:r>
            <a:r>
              <a:rPr sz="2800" lang="en-US"/>
              <a:t>Pengertian Periklanan adalah publisitasl adalah kondisil sejauh manal efek pesanl iklan yangl disampaikan  dapatl menarik lperhatian,  dipahami, ldipahami, menggugah emosil dan memprovokasil sasaran untukl mewujudkan tujuanl tersebut.hall-hal yangl diinginkan.</a:t>
            </a:r>
            <a:r>
              <a:rPr sz="2800" lang="en-US"/>
              <a:t> </a:t>
            </a:r>
            <a:r>
              <a:rPr sz="2800" lang="en-US"/>
              <a:t>Fungsi periklananl Fungsi periklananl adalah periklananl merupakan suatul bentuk kegiatanl komunikasi nonl-pribadi yangl disampaikan olehl media denganl membayar ruangl yang digunakanl untuk menyampaikanl pesan-pesanl komunikasi persuasifl kepada konsumenl yang dilakukanl oleh pelakul usaha, organisasil non-lkomersial, dan pihakl-pihak yangl berkepentingan individu.</a:t>
            </a:r>
            <a:endParaRPr altLang="en-US" sz="2800" lang="zh-CN"/>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43" name="Shape 52"/>
        <p:cNvGrpSpPr/>
        <p:nvPr/>
      </p:nvGrpSpPr>
      <p:grpSpPr>
        <a:xfrm>
          <a:off x="0" y="0"/>
          <a:ext cx="0" cy="0"/>
          <a:chOff x="0" y="0"/>
          <a:chExt cx="0" cy="0"/>
        </a:xfrm>
      </p:grpSpPr>
      <p:sp>
        <p:nvSpPr>
          <p:cNvPr id="1048623" name="Google Shape;53;g104f7abbb21_0_297"/>
          <p:cNvSpPr txBox="1"/>
          <p:nvPr>
            <p:ph type="title"/>
          </p:nvPr>
        </p:nvSpPr>
        <p:spPr>
          <a:xfrm>
            <a:off x="166758" y="67616"/>
            <a:ext cx="11830800" cy="1042200"/>
          </a:xfrm>
          <a:prstGeom prst="rect"/>
          <a:solidFill>
            <a:srgbClr val="1B4685"/>
          </a:solidFill>
          <a:ln>
            <a:noFill/>
          </a:ln>
        </p:spPr>
        <p:txBody>
          <a:bodyPr anchor="ctr" anchorCtr="0" bIns="45700" lIns="91425" rIns="91425" spcFirstLastPara="1" tIns="45700" wrap="square">
            <a:normAutofit/>
          </a:bodyPr>
          <a:p>
            <a:pPr algn="ctr" indent="0" lvl="0" marL="0" rtl="0">
              <a:lnSpc>
                <a:spcPct val="90000"/>
              </a:lnSpc>
              <a:spcBef>
                <a:spcPts val="0"/>
              </a:spcBef>
              <a:spcAft>
                <a:spcPts val="0"/>
              </a:spcAft>
              <a:buSzPts val="4400"/>
              <a:buNone/>
            </a:pPr>
            <a:r>
              <a:rPr lang="en-US"/>
              <a:t>Pertanyaan Penelitian (Rumusan Masalah)</a:t>
            </a:r>
          </a:p>
        </p:txBody>
      </p:sp>
      <p:sp>
        <p:nvSpPr>
          <p:cNvPr id="1048639" name=""/>
          <p:cNvSpPr txBox="1"/>
          <p:nvPr/>
        </p:nvSpPr>
        <p:spPr>
          <a:xfrm>
            <a:off x="166757" y="1109816"/>
            <a:ext cx="11945885" cy="3947161"/>
          </a:xfrm>
          <a:prstGeom prst="rect"/>
        </p:spPr>
        <p:txBody>
          <a:bodyPr rtlCol="0" wrap="square">
            <a:spAutoFit/>
          </a:bodyPr>
          <a:p>
            <a:pPr algn="just" indent="457200">
              <a:lnSpc>
                <a:spcPct val="115000"/>
              </a:lnSpc>
              <a:spcAft>
                <a:spcPts val="1000"/>
              </a:spcAft>
            </a:pPr>
            <a:r>
              <a:rPr b="0" sz="2800" i="0" lang="id-ID">
                <a:solidFill>
                  <a:srgbClr val="000000"/>
                </a:solidFill>
                <a:latin typeface="Times New Roman"/>
                <a:ea typeface="Calibri"/>
                <a:cs typeface="Times New Roman"/>
              </a:rPr>
              <a:t>Menganalisis</a:t>
            </a:r>
            <a:r>
              <a:rPr b="0" sz="2800" i="0" lang="id-ID">
                <a:solidFill>
                  <a:srgbClr val="FFFFFF"/>
                </a:solidFill>
                <a:latin typeface="Times New Roman"/>
                <a:ea typeface="Calibri"/>
                <a:cs typeface="Times New Roman"/>
              </a:rPr>
              <a:t>l</a:t>
            </a:r>
            <a:r>
              <a:rPr b="0" sz="2800" i="0" lang="id-ID">
                <a:solidFill>
                  <a:srgbClr val="000000"/>
                </a:solidFill>
                <a:latin typeface="Times New Roman"/>
                <a:ea typeface="Calibri"/>
                <a:cs typeface="Times New Roman"/>
              </a:rPr>
              <a:t> dampak representasi</a:t>
            </a:r>
            <a:r>
              <a:rPr b="0" sz="2800" i="0" lang="id-ID">
                <a:solidFill>
                  <a:srgbClr val="FFFFFF"/>
                </a:solidFill>
                <a:latin typeface="Times New Roman"/>
                <a:ea typeface="Calibri"/>
                <a:cs typeface="Times New Roman"/>
              </a:rPr>
              <a:t>l</a:t>
            </a:r>
            <a:r>
              <a:rPr b="0" sz="2800" i="0" lang="id-ID">
                <a:solidFill>
                  <a:srgbClr val="000000"/>
                </a:solidFill>
                <a:latin typeface="Times New Roman"/>
                <a:ea typeface="Calibri"/>
                <a:cs typeface="Times New Roman"/>
              </a:rPr>
              <a:t> budaya Indonesia</a:t>
            </a:r>
            <a:r>
              <a:rPr b="0" sz="2800" i="0" lang="id-ID">
                <a:solidFill>
                  <a:srgbClr val="FFFFFF"/>
                </a:solidFill>
                <a:latin typeface="Times New Roman"/>
                <a:ea typeface="Calibri"/>
                <a:cs typeface="Times New Roman"/>
              </a:rPr>
              <a:t>l</a:t>
            </a:r>
            <a:r>
              <a:rPr b="0" sz="2800" i="0" lang="id-ID">
                <a:solidFill>
                  <a:srgbClr val="000000"/>
                </a:solidFill>
                <a:latin typeface="Times New Roman"/>
                <a:ea typeface="Calibri"/>
                <a:cs typeface="Times New Roman"/>
              </a:rPr>
              <a:t> dalam iklan</a:t>
            </a:r>
            <a:r>
              <a:rPr b="0" sz="2800" i="0" lang="id-ID">
                <a:solidFill>
                  <a:srgbClr val="FFFFFF"/>
                </a:solidFill>
                <a:latin typeface="Times New Roman"/>
                <a:ea typeface="Calibri"/>
                <a:cs typeface="Times New Roman"/>
              </a:rPr>
              <a:t>l</a:t>
            </a:r>
            <a:r>
              <a:rPr b="0" sz="2800" i="0" lang="id-ID">
                <a:solidFill>
                  <a:srgbClr val="000000"/>
                </a:solidFill>
                <a:latin typeface="Times New Roman"/>
                <a:ea typeface="Calibri"/>
                <a:cs typeface="Times New Roman"/>
              </a:rPr>
              <a:t> kuku bima</a:t>
            </a:r>
            <a:r>
              <a:rPr b="0" sz="2800" i="0" lang="id-ID">
                <a:solidFill>
                  <a:srgbClr val="FFFFFF"/>
                </a:solidFill>
                <a:latin typeface="Times New Roman"/>
                <a:ea typeface="Calibri"/>
                <a:cs typeface="Times New Roman"/>
              </a:rPr>
              <a:t>l</a:t>
            </a:r>
            <a:r>
              <a:rPr b="0" sz="2800" i="0" lang="id-ID">
                <a:solidFill>
                  <a:srgbClr val="000000"/>
                </a:solidFill>
                <a:latin typeface="Times New Roman"/>
                <a:ea typeface="Calibri"/>
                <a:cs typeface="Times New Roman"/>
              </a:rPr>
              <a:t> terhadap persepsi</a:t>
            </a:r>
            <a:r>
              <a:rPr b="0" sz="2800" i="0" lang="id-ID">
                <a:solidFill>
                  <a:srgbClr val="FFFFFF"/>
                </a:solidFill>
                <a:latin typeface="Times New Roman"/>
                <a:ea typeface="Calibri"/>
                <a:cs typeface="Times New Roman"/>
              </a:rPr>
              <a:t>l</a:t>
            </a:r>
            <a:r>
              <a:rPr b="0" sz="2800" i="0" lang="id-ID">
                <a:solidFill>
                  <a:srgbClr val="000000"/>
                </a:solidFill>
                <a:latin typeface="Times New Roman"/>
                <a:ea typeface="Calibri"/>
                <a:cs typeface="Times New Roman"/>
              </a:rPr>
              <a:t> dan identitas</a:t>
            </a:r>
            <a:r>
              <a:rPr b="0" sz="2800" i="0" lang="id-ID">
                <a:solidFill>
                  <a:srgbClr val="FFFFFF"/>
                </a:solidFill>
                <a:latin typeface="Times New Roman"/>
                <a:ea typeface="Calibri"/>
                <a:cs typeface="Times New Roman"/>
              </a:rPr>
              <a:t>l</a:t>
            </a:r>
            <a:r>
              <a:rPr b="0" sz="2800" i="0" lang="id-ID">
                <a:solidFill>
                  <a:srgbClr val="000000"/>
                </a:solidFill>
                <a:latin typeface="Times New Roman"/>
                <a:ea typeface="Calibri"/>
                <a:cs typeface="Times New Roman"/>
              </a:rPr>
              <a:t> budaya </a:t>
            </a:r>
            <a:r>
              <a:rPr b="0" sz="2800" i="0" lang="id-ID">
                <a:solidFill>
                  <a:srgbClr val="FFFFFF"/>
                </a:solidFill>
                <a:latin typeface="Times New Roman"/>
                <a:ea typeface="Calibri"/>
                <a:cs typeface="Times New Roman"/>
              </a:rPr>
              <a:t>l</a:t>
            </a:r>
            <a:r>
              <a:rPr b="0" sz="2800" i="0" lang="id-ID">
                <a:solidFill>
                  <a:srgbClr val="000000"/>
                </a:solidFill>
                <a:latin typeface="Times New Roman"/>
                <a:ea typeface="Calibri"/>
                <a:cs typeface="Times New Roman"/>
              </a:rPr>
              <a:t>masyarakat, serta mempertimbangkan</a:t>
            </a:r>
            <a:r>
              <a:rPr b="0" sz="2800" i="0" lang="id-ID">
                <a:solidFill>
                  <a:srgbClr val="FFFFFF"/>
                </a:solidFill>
                <a:latin typeface="Times New Roman"/>
                <a:ea typeface="Calibri"/>
                <a:cs typeface="Times New Roman"/>
              </a:rPr>
              <a:t>l</a:t>
            </a:r>
            <a:r>
              <a:rPr b="0" sz="2800" i="0" lang="id-ID">
                <a:solidFill>
                  <a:srgbClr val="000000"/>
                </a:solidFill>
                <a:latin typeface="Times New Roman"/>
                <a:ea typeface="Calibri"/>
                <a:cs typeface="Times New Roman"/>
              </a:rPr>
              <a:t> implikasi budaya</a:t>
            </a:r>
            <a:r>
              <a:rPr b="0" sz="2800" i="0" lang="id-ID">
                <a:solidFill>
                  <a:srgbClr val="FFFFFF"/>
                </a:solidFill>
                <a:latin typeface="Times New Roman"/>
                <a:ea typeface="Calibri"/>
                <a:cs typeface="Times New Roman"/>
              </a:rPr>
              <a:t>l</a:t>
            </a:r>
            <a:r>
              <a:rPr b="0" sz="2800" i="0" lang="id-ID">
                <a:solidFill>
                  <a:srgbClr val="000000"/>
                </a:solidFill>
                <a:latin typeface="Times New Roman"/>
                <a:ea typeface="Calibri"/>
                <a:cs typeface="Times New Roman"/>
              </a:rPr>
              <a:t> yang mungkin</a:t>
            </a:r>
            <a:r>
              <a:rPr b="0" sz="2800" i="0" lang="id-ID">
                <a:solidFill>
                  <a:srgbClr val="FFFFFF"/>
                </a:solidFill>
                <a:latin typeface="Times New Roman"/>
                <a:ea typeface="Calibri"/>
                <a:cs typeface="Times New Roman"/>
              </a:rPr>
              <a:t>l</a:t>
            </a:r>
            <a:r>
              <a:rPr b="0" sz="2800" i="0" lang="id-ID">
                <a:solidFill>
                  <a:srgbClr val="000000"/>
                </a:solidFill>
                <a:latin typeface="Times New Roman"/>
                <a:ea typeface="Calibri"/>
                <a:cs typeface="Times New Roman"/>
              </a:rPr>
              <a:t> timbul dari</a:t>
            </a:r>
            <a:r>
              <a:rPr b="0" sz="2800" i="0" lang="id-ID">
                <a:solidFill>
                  <a:srgbClr val="FFFFFF"/>
                </a:solidFill>
                <a:latin typeface="Times New Roman"/>
                <a:ea typeface="Calibri"/>
                <a:cs typeface="Times New Roman"/>
              </a:rPr>
              <a:t>l</a:t>
            </a:r>
            <a:r>
              <a:rPr b="0" sz="2800" i="0" lang="id-ID">
                <a:solidFill>
                  <a:srgbClr val="000000"/>
                </a:solidFill>
                <a:latin typeface="Times New Roman"/>
                <a:ea typeface="Calibri"/>
                <a:cs typeface="Times New Roman"/>
              </a:rPr>
              <a:t> iklan </a:t>
            </a:r>
            <a:r>
              <a:rPr b="0" sz="2800" i="0" lang="id-ID">
                <a:solidFill>
                  <a:srgbClr val="FFFFFF"/>
                </a:solidFill>
                <a:latin typeface="Times New Roman"/>
                <a:ea typeface="Calibri"/>
                <a:cs typeface="Times New Roman"/>
              </a:rPr>
              <a:t>l</a:t>
            </a:r>
            <a:r>
              <a:rPr b="0" sz="2800" i="0" lang="id-ID">
                <a:solidFill>
                  <a:srgbClr val="000000"/>
                </a:solidFill>
                <a:latin typeface="Times New Roman"/>
                <a:ea typeface="Calibri"/>
                <a:cs typeface="Times New Roman"/>
              </a:rPr>
              <a:t>tersebut. Memberikan wawasan</a:t>
            </a:r>
            <a:r>
              <a:rPr b="0" sz="2800" i="0" lang="id-ID">
                <a:solidFill>
                  <a:srgbClr val="FFFFFF"/>
                </a:solidFill>
                <a:latin typeface="Times New Roman"/>
                <a:ea typeface="Calibri"/>
                <a:cs typeface="Times New Roman"/>
              </a:rPr>
              <a:t>l</a:t>
            </a:r>
            <a:r>
              <a:rPr b="0" sz="2800" i="0" lang="id-ID">
                <a:solidFill>
                  <a:srgbClr val="000000"/>
                </a:solidFill>
                <a:latin typeface="Times New Roman"/>
                <a:ea typeface="Calibri"/>
                <a:cs typeface="Times New Roman"/>
              </a:rPr>
              <a:t> dan pemahaman</a:t>
            </a:r>
            <a:r>
              <a:rPr b="0" sz="2800" i="0" lang="id-ID">
                <a:solidFill>
                  <a:srgbClr val="FFFFFF"/>
                </a:solidFill>
                <a:latin typeface="Times New Roman"/>
                <a:ea typeface="Calibri"/>
                <a:cs typeface="Times New Roman"/>
              </a:rPr>
              <a:t>l</a:t>
            </a:r>
            <a:r>
              <a:rPr b="0" sz="2800" i="0" lang="id-ID">
                <a:solidFill>
                  <a:srgbClr val="000000"/>
                </a:solidFill>
                <a:latin typeface="Times New Roman"/>
                <a:ea typeface="Calibri"/>
                <a:cs typeface="Times New Roman"/>
              </a:rPr>
              <a:t> yang lebih</a:t>
            </a:r>
            <a:r>
              <a:rPr b="0" sz="2800" i="0" lang="id-ID">
                <a:solidFill>
                  <a:srgbClr val="FFFFFF"/>
                </a:solidFill>
                <a:latin typeface="Times New Roman"/>
                <a:ea typeface="Calibri"/>
                <a:cs typeface="Times New Roman"/>
              </a:rPr>
              <a:t>l</a:t>
            </a:r>
            <a:r>
              <a:rPr b="0" sz="2800" i="0" lang="id-ID">
                <a:solidFill>
                  <a:srgbClr val="000000"/>
                </a:solidFill>
                <a:latin typeface="Times New Roman"/>
                <a:ea typeface="Calibri"/>
                <a:cs typeface="Times New Roman"/>
              </a:rPr>
              <a:t> baik tentang</a:t>
            </a:r>
            <a:r>
              <a:rPr b="0" sz="2800" i="0" lang="id-ID">
                <a:solidFill>
                  <a:srgbClr val="FFFFFF"/>
                </a:solidFill>
                <a:latin typeface="Times New Roman"/>
                <a:ea typeface="Calibri"/>
                <a:cs typeface="Times New Roman"/>
              </a:rPr>
              <a:t>l</a:t>
            </a:r>
            <a:r>
              <a:rPr b="0" sz="2800" i="0" lang="id-ID">
                <a:solidFill>
                  <a:srgbClr val="000000"/>
                </a:solidFill>
                <a:latin typeface="Times New Roman"/>
                <a:ea typeface="Calibri"/>
                <a:cs typeface="Times New Roman"/>
              </a:rPr>
              <a:t> cara periklanan</a:t>
            </a:r>
            <a:r>
              <a:rPr b="0" sz="2800" i="0" lang="id-ID">
                <a:solidFill>
                  <a:srgbClr val="FFFFFF"/>
                </a:solidFill>
                <a:latin typeface="Times New Roman"/>
                <a:ea typeface="Calibri"/>
                <a:cs typeface="Times New Roman"/>
              </a:rPr>
              <a:t>l</a:t>
            </a:r>
            <a:r>
              <a:rPr b="0" sz="2800" i="0" lang="id-ID">
                <a:solidFill>
                  <a:srgbClr val="000000"/>
                </a:solidFill>
                <a:latin typeface="Times New Roman"/>
                <a:ea typeface="Calibri"/>
                <a:cs typeface="Times New Roman"/>
              </a:rPr>
              <a:t> komersial merepresentasikan</a:t>
            </a:r>
            <a:r>
              <a:rPr b="0" sz="2800" i="0" lang="id-ID">
                <a:solidFill>
                  <a:srgbClr val="FFFFFF"/>
                </a:solidFill>
                <a:latin typeface="Times New Roman"/>
                <a:ea typeface="Calibri"/>
                <a:cs typeface="Times New Roman"/>
              </a:rPr>
              <a:t>l</a:t>
            </a:r>
            <a:r>
              <a:rPr b="0" sz="2800" i="0" lang="id-ID">
                <a:solidFill>
                  <a:srgbClr val="000000"/>
                </a:solidFill>
                <a:latin typeface="Times New Roman"/>
                <a:ea typeface="Calibri"/>
                <a:cs typeface="Times New Roman"/>
              </a:rPr>
              <a:t> budaya </a:t>
            </a:r>
            <a:r>
              <a:rPr b="0" sz="2800" i="0" lang="id-ID">
                <a:solidFill>
                  <a:srgbClr val="FFFFFF"/>
                </a:solidFill>
                <a:latin typeface="Times New Roman"/>
                <a:ea typeface="Calibri"/>
                <a:cs typeface="Times New Roman"/>
              </a:rPr>
              <a:t>l</a:t>
            </a:r>
            <a:r>
              <a:rPr b="0" sz="2800" i="0" lang="id-ID">
                <a:solidFill>
                  <a:srgbClr val="000000"/>
                </a:solidFill>
                <a:latin typeface="Times New Roman"/>
                <a:ea typeface="Calibri"/>
                <a:cs typeface="Times New Roman"/>
              </a:rPr>
              <a:t>Indonesia, dengan harapan</a:t>
            </a:r>
            <a:r>
              <a:rPr b="0" sz="2800" i="0" lang="id-ID">
                <a:solidFill>
                  <a:srgbClr val="FFFFFF"/>
                </a:solidFill>
                <a:latin typeface="Times New Roman"/>
                <a:ea typeface="Calibri"/>
                <a:cs typeface="Times New Roman"/>
              </a:rPr>
              <a:t>l</a:t>
            </a:r>
            <a:r>
              <a:rPr b="0" sz="2800" i="0" lang="id-ID">
                <a:solidFill>
                  <a:srgbClr val="000000"/>
                </a:solidFill>
                <a:latin typeface="Times New Roman"/>
                <a:ea typeface="Calibri"/>
                <a:cs typeface="Times New Roman"/>
              </a:rPr>
              <a:t> dapat mendorong</a:t>
            </a:r>
            <a:r>
              <a:rPr b="0" sz="2800" i="0" lang="id-ID">
                <a:solidFill>
                  <a:srgbClr val="FFFFFF"/>
                </a:solidFill>
                <a:latin typeface="Times New Roman"/>
                <a:ea typeface="Calibri"/>
                <a:cs typeface="Times New Roman"/>
              </a:rPr>
              <a:t>l</a:t>
            </a:r>
            <a:r>
              <a:rPr b="0" sz="2800" i="0" lang="id-ID">
                <a:solidFill>
                  <a:srgbClr val="000000"/>
                </a:solidFill>
                <a:latin typeface="Times New Roman"/>
                <a:ea typeface="Calibri"/>
                <a:cs typeface="Times New Roman"/>
              </a:rPr>
              <a:t> pengembangan iklan</a:t>
            </a:r>
            <a:r>
              <a:rPr b="0" sz="2800" i="0" lang="id-ID">
                <a:solidFill>
                  <a:srgbClr val="FFFFFF"/>
                </a:solidFill>
                <a:latin typeface="Times New Roman"/>
                <a:ea typeface="Calibri"/>
                <a:cs typeface="Times New Roman"/>
              </a:rPr>
              <a:t>l</a:t>
            </a:r>
            <a:r>
              <a:rPr b="0" sz="2800" i="0" lang="id-ID">
                <a:solidFill>
                  <a:srgbClr val="000000"/>
                </a:solidFill>
                <a:latin typeface="Times New Roman"/>
                <a:ea typeface="Calibri"/>
                <a:cs typeface="Times New Roman"/>
              </a:rPr>
              <a:t> yang lebih</a:t>
            </a:r>
            <a:r>
              <a:rPr b="0" sz="2800" i="0" lang="id-ID">
                <a:solidFill>
                  <a:srgbClr val="FFFFFF"/>
                </a:solidFill>
                <a:latin typeface="Times New Roman"/>
                <a:ea typeface="Calibri"/>
                <a:cs typeface="Times New Roman"/>
              </a:rPr>
              <a:t>l</a:t>
            </a:r>
            <a:r>
              <a:rPr b="0" sz="2800" i="0" lang="id-ID">
                <a:solidFill>
                  <a:srgbClr val="000000"/>
                </a:solidFill>
                <a:latin typeface="Times New Roman"/>
                <a:ea typeface="Calibri"/>
                <a:cs typeface="Times New Roman"/>
              </a:rPr>
              <a:t> responsif terhadap</a:t>
            </a:r>
            <a:r>
              <a:rPr b="0" sz="2800" i="0" lang="id-ID">
                <a:solidFill>
                  <a:srgbClr val="FFFFFF"/>
                </a:solidFill>
                <a:latin typeface="Times New Roman"/>
                <a:ea typeface="Calibri"/>
                <a:cs typeface="Times New Roman"/>
              </a:rPr>
              <a:t>l</a:t>
            </a:r>
            <a:r>
              <a:rPr b="0" sz="2800" i="0" lang="id-ID">
                <a:solidFill>
                  <a:srgbClr val="000000"/>
                </a:solidFill>
                <a:latin typeface="Times New Roman"/>
                <a:ea typeface="Calibri"/>
                <a:cs typeface="Times New Roman"/>
              </a:rPr>
              <a:t> konteks budaya</a:t>
            </a:r>
            <a:r>
              <a:rPr b="0" sz="2800" i="0" lang="id-ID">
                <a:solidFill>
                  <a:srgbClr val="FFFFFF"/>
                </a:solidFill>
                <a:latin typeface="Times New Roman"/>
                <a:ea typeface="Calibri"/>
                <a:cs typeface="Times New Roman"/>
              </a:rPr>
              <a:t>l</a:t>
            </a:r>
            <a:r>
              <a:rPr b="0" sz="2800" i="0" lang="id-ID">
                <a:solidFill>
                  <a:srgbClr val="000000"/>
                </a:solidFill>
                <a:latin typeface="Times New Roman"/>
                <a:ea typeface="Calibri"/>
                <a:cs typeface="Times New Roman"/>
              </a:rPr>
              <a:t> dan mempromosikan</a:t>
            </a:r>
            <a:r>
              <a:rPr b="0" sz="2800" i="0" lang="id-ID">
                <a:solidFill>
                  <a:srgbClr val="FFFFFF"/>
                </a:solidFill>
                <a:latin typeface="Times New Roman"/>
                <a:ea typeface="Calibri"/>
                <a:cs typeface="Times New Roman"/>
              </a:rPr>
              <a:t>l</a:t>
            </a:r>
            <a:r>
              <a:rPr b="0" sz="2800" i="0" lang="id-ID">
                <a:solidFill>
                  <a:srgbClr val="000000"/>
                </a:solidFill>
                <a:latin typeface="Times New Roman"/>
                <a:ea typeface="Calibri"/>
                <a:cs typeface="Times New Roman"/>
              </a:rPr>
              <a:t> keberagaman budaya</a:t>
            </a:r>
            <a:r>
              <a:rPr b="0" sz="2800" i="0" lang="id-ID">
                <a:solidFill>
                  <a:srgbClr val="FFFFFF"/>
                </a:solidFill>
                <a:latin typeface="Times New Roman"/>
                <a:ea typeface="Calibri"/>
                <a:cs typeface="Times New Roman"/>
              </a:rPr>
              <a:t>l</a:t>
            </a:r>
            <a:r>
              <a:rPr b="0" sz="2800" i="0" lang="id-ID">
                <a:solidFill>
                  <a:srgbClr val="000000"/>
                </a:solidFill>
                <a:latin typeface="Times New Roman"/>
                <a:ea typeface="Calibri"/>
                <a:cs typeface="Times New Roman"/>
              </a:rPr>
              <a:t> Indonesia.</a:t>
            </a:r>
            <a:r>
              <a:rPr b="0" sz="2800" i="0" lang="id-ID">
                <a:solidFill>
                  <a:srgbClr val="000000"/>
                </a:solidFill>
                <a:latin typeface="Times New Roman"/>
                <a:ea typeface="Calibri"/>
                <a:cs typeface="Times New Roman"/>
              </a:rPr>
              <a:t> </a:t>
            </a:r>
            <a:endParaRPr b="0" sz="2800" i="0" lang="id-ID">
              <a:solidFill>
                <a:srgbClr val="000000"/>
              </a:solidFill>
              <a:latin typeface="Times New Roman"/>
              <a:ea typeface="Calibri"/>
              <a:cs typeface="Times New Roman"/>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46" name="Shape 57"/>
        <p:cNvGrpSpPr/>
        <p:nvPr/>
      </p:nvGrpSpPr>
      <p:grpSpPr>
        <a:xfrm>
          <a:off x="0" y="0"/>
          <a:ext cx="0" cy="0"/>
          <a:chOff x="0" y="0"/>
          <a:chExt cx="0" cy="0"/>
        </a:xfrm>
      </p:grpSpPr>
      <p:sp>
        <p:nvSpPr>
          <p:cNvPr id="1048627" name="Google Shape;58;g104f7abbb21_0_303"/>
          <p:cNvSpPr txBox="1"/>
          <p:nvPr>
            <p:ph type="title"/>
          </p:nvPr>
        </p:nvSpPr>
        <p:spPr>
          <a:xfrm>
            <a:off x="166758" y="113336"/>
            <a:ext cx="11830877" cy="1042123"/>
          </a:xfrm>
          <a:prstGeom prst="rect"/>
          <a:solidFill>
            <a:srgbClr val="1B4685"/>
          </a:solidFill>
          <a:ln>
            <a:noFill/>
          </a:ln>
        </p:spPr>
        <p:txBody>
          <a:bodyPr anchor="ctr" anchorCtr="0" bIns="45700" lIns="91425" rIns="91425" spcFirstLastPara="1" tIns="45700" wrap="square">
            <a:normAutofit/>
          </a:bodyPr>
          <a:p>
            <a:pPr algn="ctr" indent="0" lvl="0" marL="0" rtl="0">
              <a:lnSpc>
                <a:spcPct val="90000"/>
              </a:lnSpc>
              <a:spcBef>
                <a:spcPts val="0"/>
              </a:spcBef>
              <a:spcAft>
                <a:spcPts val="0"/>
              </a:spcAft>
              <a:buClr>
                <a:schemeClr val="lt1"/>
              </a:buClr>
              <a:buSzPts val="4400"/>
              <a:buFont typeface="Exo"/>
              <a:buNone/>
            </a:pPr>
            <a:r>
              <a:rPr lang="en-US"/>
              <a:t>Metode</a:t>
            </a:r>
          </a:p>
        </p:txBody>
      </p:sp>
      <p:sp>
        <p:nvSpPr>
          <p:cNvPr id="1048628" name="Google Shape;59;g104f7abbb21_0_303"/>
          <p:cNvSpPr txBox="1"/>
          <p:nvPr>
            <p:ph type="body" idx="1"/>
          </p:nvPr>
        </p:nvSpPr>
        <p:spPr>
          <a:xfrm>
            <a:off x="166758" y="1238732"/>
            <a:ext cx="11830877" cy="5089734"/>
          </a:xfrm>
          <a:prstGeom prst="rect"/>
          <a:noFill/>
          <a:ln>
            <a:noFill/>
          </a:ln>
        </p:spPr>
        <p:txBody>
          <a:bodyPr anchor="t" anchorCtr="0" bIns="45700" lIns="91425" rIns="91425" spcFirstLastPara="1" tIns="45700" wrap="square">
            <a:normAutofit/>
          </a:bodyPr>
          <a:p>
            <a:pPr algn="l" indent="-228600" lvl="0" marL="457200" rtl="0">
              <a:lnSpc>
                <a:spcPct val="90000"/>
              </a:lnSpc>
              <a:spcBef>
                <a:spcPts val="1000"/>
              </a:spcBef>
              <a:spcAft>
                <a:spcPts val="0"/>
              </a:spcAft>
              <a:buClr>
                <a:schemeClr val="dk1"/>
              </a:buClr>
              <a:buSzPts val="2800"/>
              <a:buNone/>
            </a:pPr>
            <a:r>
              <a:rPr lang="en-US"/>
              <a:t>Penelitian ini menggunakan metode kualitatif untuk menggali representasi identitas budaya Papua dalam iklan Kuku Bima. Pendekatan kualitatif dipilih karena memungkinkan peneliti untuk mendapatkan pemahaman yang mendalam tentang bagaimana identitas budaya Papua direpresentasikan dalam iklan tersebut.</a:t>
            </a:r>
            <a:endParaRPr altLang="en-US" lang="zh-CN"/>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33" name="Shape 63"/>
        <p:cNvGrpSpPr/>
        <p:nvPr/>
      </p:nvGrpSpPr>
      <p:grpSpPr>
        <a:xfrm>
          <a:off x="0" y="0"/>
          <a:ext cx="0" cy="0"/>
          <a:chOff x="0" y="0"/>
          <a:chExt cx="0" cy="0"/>
        </a:xfrm>
      </p:grpSpPr>
      <p:sp>
        <p:nvSpPr>
          <p:cNvPr id="1048605" name="Google Shape;64;g104f7abbb21_0_39"/>
          <p:cNvSpPr txBox="1"/>
          <p:nvPr>
            <p:ph type="title"/>
          </p:nvPr>
        </p:nvSpPr>
        <p:spPr>
          <a:xfrm>
            <a:off x="166758" y="113336"/>
            <a:ext cx="11830877" cy="1042123"/>
          </a:xfrm>
          <a:prstGeom prst="rect"/>
          <a:solidFill>
            <a:srgbClr val="1B4685"/>
          </a:solidFill>
          <a:ln>
            <a:noFill/>
          </a:ln>
        </p:spPr>
        <p:txBody>
          <a:bodyPr anchor="ctr" anchorCtr="0" bIns="45700" lIns="91425" rIns="91425" spcFirstLastPara="1" tIns="45700" wrap="square">
            <a:normAutofit/>
          </a:bodyPr>
          <a:p>
            <a:pPr algn="ctr" indent="0" lvl="0" marL="0" rtl="0">
              <a:lnSpc>
                <a:spcPct val="90000"/>
              </a:lnSpc>
              <a:spcBef>
                <a:spcPts val="0"/>
              </a:spcBef>
              <a:spcAft>
                <a:spcPts val="0"/>
              </a:spcAft>
              <a:buClr>
                <a:schemeClr val="lt1"/>
              </a:buClr>
              <a:buSzPts val="4400"/>
              <a:buFont typeface="Exo"/>
              <a:buNone/>
            </a:pPr>
            <a:r>
              <a:rPr lang="en-US"/>
              <a:t>Hasil</a:t>
            </a:r>
          </a:p>
        </p:txBody>
      </p:sp>
      <p:sp>
        <p:nvSpPr>
          <p:cNvPr id="1048606" name="Google Shape;65;g104f7abbb21_0_39"/>
          <p:cNvSpPr txBox="1"/>
          <p:nvPr>
            <p:ph type="body" idx="1"/>
          </p:nvPr>
        </p:nvSpPr>
        <p:spPr>
          <a:xfrm>
            <a:off x="166758" y="1238732"/>
            <a:ext cx="11830877" cy="5089734"/>
          </a:xfrm>
          <a:prstGeom prst="rect"/>
          <a:noFill/>
          <a:ln>
            <a:noFill/>
          </a:ln>
        </p:spPr>
        <p:txBody>
          <a:bodyPr anchor="t" anchorCtr="0" bIns="45700" lIns="91425" rIns="91425" spcFirstLastPara="1" tIns="45700" wrap="square">
            <a:normAutofit/>
          </a:bodyPr>
          <a:p>
            <a:pPr algn="l" indent="-228600" lvl="0" marL="457200" rtl="0">
              <a:lnSpc>
                <a:spcPct val="90000"/>
              </a:lnSpc>
              <a:spcBef>
                <a:spcPts val="1000"/>
              </a:spcBef>
              <a:spcAft>
                <a:spcPts val="0"/>
              </a:spcAft>
              <a:buClr>
                <a:schemeClr val="dk1"/>
              </a:buClr>
              <a:buSzPts val="2800"/>
              <a:buNone/>
            </a:pPr>
            <a:r>
              <a:rPr lang="en-US"/>
              <a:t>Hasil pembahasan dari penelitian ini adalah kuku bima produk minuman energi yang mengangkat budaya indonesia dalam iklanya, berdasarkan paparan deskripsi dan gambar analisis semiotika diatas dapat dilihat  bahwasanya iklan kuku bima terbaru 2023 ini mengangkat tema nusantara yang mengedepankan kekayaan suku, budaya yang ada di negara indonesia, antara lain</a:t>
            </a:r>
            <a:endParaRPr altLang="en-US" lang="zh-CN"/>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30" name="Shape 69"/>
        <p:cNvGrpSpPr/>
        <p:nvPr/>
      </p:nvGrpSpPr>
      <p:grpSpPr>
        <a:xfrm>
          <a:off x="0" y="0"/>
          <a:ext cx="0" cy="0"/>
          <a:chOff x="0" y="0"/>
          <a:chExt cx="0" cy="0"/>
        </a:xfrm>
      </p:grpSpPr>
      <p:sp>
        <p:nvSpPr>
          <p:cNvPr id="1048601" name="Google Shape;70;g104f7abbb21_0_70"/>
          <p:cNvSpPr txBox="1"/>
          <p:nvPr>
            <p:ph type="title"/>
          </p:nvPr>
        </p:nvSpPr>
        <p:spPr>
          <a:xfrm>
            <a:off x="166758" y="113336"/>
            <a:ext cx="11830877" cy="1042123"/>
          </a:xfrm>
          <a:prstGeom prst="rect"/>
          <a:solidFill>
            <a:srgbClr val="1B4685"/>
          </a:solidFill>
          <a:ln>
            <a:noFill/>
          </a:ln>
        </p:spPr>
        <p:txBody>
          <a:bodyPr anchor="ctr" anchorCtr="0" bIns="45700" lIns="91425" rIns="91425" spcFirstLastPara="1" tIns="45700" wrap="square">
            <a:normAutofit/>
          </a:bodyPr>
          <a:p>
            <a:pPr algn="ctr" indent="0" lvl="0" marL="0" rtl="0">
              <a:lnSpc>
                <a:spcPct val="90000"/>
              </a:lnSpc>
              <a:spcBef>
                <a:spcPts val="0"/>
              </a:spcBef>
              <a:spcAft>
                <a:spcPts val="0"/>
              </a:spcAft>
              <a:buClr>
                <a:schemeClr val="lt1"/>
              </a:buClr>
              <a:buSzPts val="4400"/>
              <a:buFont typeface="Exo"/>
              <a:buNone/>
            </a:pPr>
            <a:r>
              <a:rPr lang="en-US"/>
              <a:t>Pembahasan</a:t>
            </a:r>
          </a:p>
        </p:txBody>
      </p:sp>
      <p:sp>
        <p:nvSpPr>
          <p:cNvPr id="1048602" name="Google Shape;71;g104f7abbb21_0_70"/>
          <p:cNvSpPr txBox="1"/>
          <p:nvPr>
            <p:ph type="body" idx="1"/>
          </p:nvPr>
        </p:nvSpPr>
        <p:spPr>
          <a:xfrm>
            <a:off x="166758" y="1238732"/>
            <a:ext cx="11830877" cy="5089734"/>
          </a:xfrm>
          <a:prstGeom prst="rect"/>
          <a:noFill/>
          <a:ln>
            <a:noFill/>
          </a:ln>
        </p:spPr>
        <p:txBody>
          <a:bodyPr anchor="t" anchorCtr="0" bIns="45700" lIns="91425" rIns="91425" spcFirstLastPara="1" tIns="45700" wrap="square">
            <a:normAutofit/>
          </a:bodyPr>
          <a:p>
            <a:pPr algn="l" indent="-228600" lvl="0" marL="457200" rtl="0">
              <a:lnSpc>
                <a:spcPct val="90000"/>
              </a:lnSpc>
              <a:spcBef>
                <a:spcPts val="1000"/>
              </a:spcBef>
              <a:spcAft>
                <a:spcPts val="0"/>
              </a:spcAft>
              <a:buClr>
                <a:schemeClr val="dk1"/>
              </a:buClr>
              <a:buSzPts val="2800"/>
              <a:buNone/>
            </a:pPr>
            <a:r>
              <a:rPr lang="en-US"/>
              <a:t>KukuBimal Ener-Gl! C1000l adalah satul-satunya minumanl energi denganl kandungan Vitaminl C 1000l mg, lginseng, royal ljelly, dan Vitaminl B kompleksl yang baikl untuk menambahl stamina danl memelihara jagal daya tubuhl sehingga tubuhl menjadi lsehat.</a:t>
            </a:r>
            <a:endParaRPr altLang="en-US" lang="zh-CN"/>
          </a:p>
          <a:p>
            <a:pPr algn="l" indent="-228600" lvl="0" marL="457200" rtl="0">
              <a:lnSpc>
                <a:spcPct val="90000"/>
              </a:lnSpc>
              <a:spcBef>
                <a:spcPts val="1000"/>
              </a:spcBef>
              <a:spcAft>
                <a:spcPts val="0"/>
              </a:spcAft>
              <a:buClr>
                <a:schemeClr val="dk1"/>
              </a:buClr>
              <a:buSzPts val="2800"/>
              <a:buNone/>
            </a:pPr>
            <a:endParaRPr altLang="en-US" lang="zh-CN"/>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23" name="Shape 76"/>
        <p:cNvGrpSpPr/>
        <p:nvPr/>
      </p:nvGrpSpPr>
      <p:grpSpPr>
        <a:xfrm>
          <a:off x="0" y="0"/>
          <a:ext cx="0" cy="0"/>
          <a:chOff x="0" y="0"/>
          <a:chExt cx="0" cy="0"/>
        </a:xfrm>
      </p:grpSpPr>
      <p:sp>
        <p:nvSpPr>
          <p:cNvPr id="1048594" name="Google Shape;77;g104f7abbb21_0_0"/>
          <p:cNvSpPr txBox="1"/>
          <p:nvPr>
            <p:ph type="title"/>
          </p:nvPr>
        </p:nvSpPr>
        <p:spPr>
          <a:xfrm>
            <a:off x="166758" y="113336"/>
            <a:ext cx="11830800" cy="1042200"/>
          </a:xfrm>
          <a:prstGeom prst="rect"/>
          <a:solidFill>
            <a:srgbClr val="1B4685"/>
          </a:solidFill>
          <a:ln>
            <a:noFill/>
          </a:ln>
        </p:spPr>
        <p:txBody>
          <a:bodyPr anchor="ctr" anchorCtr="0" bIns="45700" lIns="91425" rIns="91425" spcFirstLastPara="1" tIns="45700" wrap="square">
            <a:normAutofit/>
          </a:bodyPr>
          <a:p>
            <a:pPr algn="ctr" indent="0" lvl="0" marL="0" rtl="0">
              <a:lnSpc>
                <a:spcPct val="90000"/>
              </a:lnSpc>
              <a:spcBef>
                <a:spcPts val="0"/>
              </a:spcBef>
              <a:spcAft>
                <a:spcPts val="0"/>
              </a:spcAft>
              <a:buSzPts val="4400"/>
              <a:buNone/>
            </a:pPr>
            <a:r>
              <a:rPr lang="en-US"/>
              <a:t>Temuan Penting Penelitian</a:t>
            </a:r>
          </a:p>
        </p:txBody>
      </p:sp>
      <p:sp>
        <p:nvSpPr>
          <p:cNvPr id="1048595" name="Google Shape;78;g104f7abbb21_0_0"/>
          <p:cNvSpPr txBox="1"/>
          <p:nvPr>
            <p:ph type="body" idx="1"/>
          </p:nvPr>
        </p:nvSpPr>
        <p:spPr>
          <a:xfrm>
            <a:off x="166758" y="1238732"/>
            <a:ext cx="11830800" cy="5089800"/>
          </a:xfrm>
          <a:prstGeom prst="rect"/>
          <a:noFill/>
          <a:ln>
            <a:noFill/>
          </a:ln>
        </p:spPr>
        <p:txBody>
          <a:bodyPr anchor="t" anchorCtr="0" bIns="45700" lIns="91425" rIns="91425" spcFirstLastPara="1" tIns="45700" wrap="square">
            <a:normAutofit/>
          </a:bodyPr>
          <a:p>
            <a:pPr algn="l" indent="0" lvl="0" marL="0" rtl="0">
              <a:lnSpc>
                <a:spcPct val="90000"/>
              </a:lnSpc>
              <a:spcBef>
                <a:spcPts val="1000"/>
              </a:spcBef>
              <a:spcAft>
                <a:spcPts val="0"/>
              </a:spcAft>
              <a:buSzPts val="2800"/>
              <a:buNone/>
            </a:pPr>
            <a:r>
              <a:rPr lang="en-US"/>
              <a:t>Kesimpulan dari penelitian ini adalah iklan kuku bima  menggunakan tema nusantara yang mengedepankan kekayaan ragam budaya yang ada di indonesia, kuku bima membuat iklan bertema nusantara karena kebudayaan indonesia sangat beragam, termasuk dalam bentuk pakaian  adat yang menjadi simbol budaya dari setiap daerah di indonesia. Iklan kuku bima tahun mengambarkan keberagaman pakaian adat dari berbagai daerah di indonesia serta keindahan alam negara kepulauan ini. Budaya indonesia mencakup beragam budaya lokal yang merupakan hasil dari perpaduan budaya daerah yang semakin kuat. Pakaian adat juga sering di gunakan dalam upacara adat dengan tujuan yang berbeda-beda. Iklan kuku bima  mempresentasikan keanekaragaman budaya indonesia dan menggunakan metode analisis semiotika untuk menggungkap makna dan simbol yang terkandung. Penelitian tentang representasi budaya dalam iklan kuku bima menggunakan pendekatan analisis semiotika untuk memahami cara iklan mempresentasikan nudaya indonesia, Kesimpulan ini menekankan pentingnya keberagaman budaya indonesia  dan iklan kuku bima sebagai sarana untuk memperkenalkan dan mempromosikan kekayaan budaya serta menggambarkan identitas dan keindahan alam negara kepulauan ini. </a:t>
            </a:r>
            <a:endParaRPr altLang="en-US" lang="zh-CN"/>
          </a:p>
          <a:p>
            <a:pPr algn="l" indent="0" lvl="0" marL="0" rtl="0">
              <a:lnSpc>
                <a:spcPct val="90000"/>
              </a:lnSpc>
              <a:spcBef>
                <a:spcPts val="1000"/>
              </a:spcBef>
              <a:spcAft>
                <a:spcPts val="0"/>
              </a:spcAft>
              <a:buSzPts val="2800"/>
              <a:buNone/>
            </a:pPr>
            <a:endParaRPr altLang="en-US" lang="zh-CN"/>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7" name="Shape 82"/>
        <p:cNvGrpSpPr/>
        <p:nvPr/>
      </p:nvGrpSpPr>
      <p:grpSpPr>
        <a:xfrm>
          <a:off x="0" y="0"/>
          <a:ext cx="0" cy="0"/>
          <a:chOff x="0" y="0"/>
          <a:chExt cx="0" cy="0"/>
        </a:xfrm>
      </p:grpSpPr>
      <p:sp>
        <p:nvSpPr>
          <p:cNvPr id="1048586" name="Google Shape;83;g104f7abbb21_0_315"/>
          <p:cNvSpPr txBox="1"/>
          <p:nvPr>
            <p:ph type="title"/>
          </p:nvPr>
        </p:nvSpPr>
        <p:spPr>
          <a:xfrm>
            <a:off x="166758" y="113336"/>
            <a:ext cx="11830877" cy="1042123"/>
          </a:xfrm>
          <a:prstGeom prst="rect"/>
          <a:solidFill>
            <a:srgbClr val="1B4685"/>
          </a:solidFill>
          <a:ln>
            <a:noFill/>
          </a:ln>
        </p:spPr>
        <p:txBody>
          <a:bodyPr anchor="ctr" anchorCtr="0" bIns="45700" lIns="91425" rIns="91425" spcFirstLastPara="1" tIns="45700" wrap="square">
            <a:normAutofit/>
          </a:bodyPr>
          <a:p>
            <a:pPr algn="ctr" indent="0" lvl="0" marL="0" rtl="0">
              <a:lnSpc>
                <a:spcPct val="90000"/>
              </a:lnSpc>
              <a:spcBef>
                <a:spcPts val="0"/>
              </a:spcBef>
              <a:spcAft>
                <a:spcPts val="0"/>
              </a:spcAft>
              <a:buClr>
                <a:schemeClr val="lt1"/>
              </a:buClr>
              <a:buSzPts val="4400"/>
              <a:buFont typeface="Exo"/>
              <a:buNone/>
            </a:pPr>
            <a:r>
              <a:rPr lang="en-US"/>
              <a:t>Manfaat Penelitian</a:t>
            </a:r>
          </a:p>
        </p:txBody>
      </p:sp>
      <p:sp>
        <p:nvSpPr>
          <p:cNvPr id="1048587" name="Google Shape;84;g104f7abbb21_0_315"/>
          <p:cNvSpPr txBox="1"/>
          <p:nvPr>
            <p:ph type="body" idx="1"/>
          </p:nvPr>
        </p:nvSpPr>
        <p:spPr>
          <a:xfrm>
            <a:off x="166758" y="1238732"/>
            <a:ext cx="11830877" cy="5089734"/>
          </a:xfrm>
          <a:prstGeom prst="rect"/>
          <a:noFill/>
          <a:ln>
            <a:noFill/>
          </a:ln>
        </p:spPr>
        <p:txBody>
          <a:bodyPr anchor="t" anchorCtr="0" bIns="45700" lIns="91425" rIns="91425" spcFirstLastPara="1" tIns="45700" wrap="square">
            <a:normAutofit/>
          </a:bodyPr>
          <a:p>
            <a:pPr algn="l" indent="-228600" lvl="0" marL="457200" rtl="0">
              <a:lnSpc>
                <a:spcPct val="90000"/>
              </a:lnSpc>
              <a:spcBef>
                <a:spcPts val="1000"/>
              </a:spcBef>
              <a:spcAft>
                <a:spcPts val="0"/>
              </a:spcAft>
              <a:buClr>
                <a:schemeClr val="dk1"/>
              </a:buClr>
              <a:buSzPts val="2800"/>
              <a:buNone/>
            </a:pPr>
            <a:r>
              <a:rPr lang="en-US"/>
              <a:t>menekankan pentingnya keberagaman budaya indonesia  dan iklan kuku bima sebagai sarana untuk memperkenalkan dan mempromosikan kekayaan budaya serta menggambarkan identitas dan keindahan alam negara kepulauan ini. </a:t>
            </a:r>
            <a:endParaRPr altLang="en-US" lang="zh-CN"/>
          </a:p>
          <a:p>
            <a:pPr algn="l" indent="-228600" lvl="0" marL="457200" rtl="0">
              <a:lnSpc>
                <a:spcPct val="90000"/>
              </a:lnSpc>
              <a:spcBef>
                <a:spcPts val="1000"/>
              </a:spcBef>
              <a:spcAft>
                <a:spcPts val="0"/>
              </a:spcAft>
              <a:buClr>
                <a:schemeClr val="dk1"/>
              </a:buClr>
              <a:buSzPts val="2800"/>
              <a:buNone/>
            </a:pPr>
            <a:endParaRPr altLang="en-US" lang="zh-CN"/>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20" name="Shape 88"/>
        <p:cNvGrpSpPr/>
        <p:nvPr/>
      </p:nvGrpSpPr>
      <p:grpSpPr>
        <a:xfrm>
          <a:off x="0" y="0"/>
          <a:ext cx="0" cy="0"/>
          <a:chOff x="0" y="0"/>
          <a:chExt cx="0" cy="0"/>
        </a:xfrm>
      </p:grpSpPr>
      <p:sp>
        <p:nvSpPr>
          <p:cNvPr id="1048590" name="Google Shape;89;g104f7abbb21_0_61"/>
          <p:cNvSpPr txBox="1"/>
          <p:nvPr>
            <p:ph type="title"/>
          </p:nvPr>
        </p:nvSpPr>
        <p:spPr>
          <a:xfrm>
            <a:off x="166758" y="113336"/>
            <a:ext cx="11830877" cy="1042123"/>
          </a:xfrm>
          <a:prstGeom prst="rect"/>
          <a:solidFill>
            <a:srgbClr val="1B4685"/>
          </a:solidFill>
          <a:ln>
            <a:noFill/>
          </a:ln>
        </p:spPr>
        <p:txBody>
          <a:bodyPr anchor="ctr" anchorCtr="0" bIns="45700" lIns="91425" rIns="91425" spcFirstLastPara="1" tIns="45700" wrap="square">
            <a:normAutofit/>
          </a:bodyPr>
          <a:p>
            <a:pPr algn="ctr" indent="0" lvl="0" marL="0" rtl="0">
              <a:lnSpc>
                <a:spcPct val="90000"/>
              </a:lnSpc>
              <a:spcBef>
                <a:spcPts val="0"/>
              </a:spcBef>
              <a:spcAft>
                <a:spcPts val="0"/>
              </a:spcAft>
              <a:buClr>
                <a:schemeClr val="lt1"/>
              </a:buClr>
              <a:buSzPts val="4400"/>
              <a:buFont typeface="Exo"/>
              <a:buNone/>
            </a:pPr>
            <a:r>
              <a:rPr lang="en-US"/>
              <a:t>Referensi</a:t>
            </a:r>
          </a:p>
        </p:txBody>
      </p:sp>
      <p:sp>
        <p:nvSpPr>
          <p:cNvPr id="1048591" name="Google Shape;90;g104f7abbb21_0_61"/>
          <p:cNvSpPr txBox="1"/>
          <p:nvPr>
            <p:ph type="body" idx="1"/>
          </p:nvPr>
        </p:nvSpPr>
        <p:spPr>
          <a:xfrm>
            <a:off x="166758" y="1238732"/>
            <a:ext cx="11830877" cy="5089734"/>
          </a:xfrm>
          <a:prstGeom prst="rect"/>
          <a:noFill/>
          <a:ln>
            <a:noFill/>
          </a:ln>
        </p:spPr>
        <p:txBody>
          <a:bodyPr anchor="t" anchorCtr="0" bIns="45700" lIns="91425" rIns="91425" spcFirstLastPara="1" tIns="45700" wrap="square">
            <a:normAutofit fontScale="50000" lnSpcReduction="20000"/>
          </a:bodyPr>
          <a:p>
            <a:pPr algn="l" indent="-228600" lvl="0" marL="457200" rtl="0">
              <a:lnSpc>
                <a:spcPct val="90000"/>
              </a:lnSpc>
              <a:spcBef>
                <a:spcPts val="1000"/>
              </a:spcBef>
              <a:spcAft>
                <a:spcPts val="0"/>
              </a:spcAft>
              <a:buClr>
                <a:schemeClr val="dk1"/>
              </a:buClr>
              <a:buSzPts val="2800"/>
              <a:buNone/>
            </a:pPr>
            <a:r>
              <a:rPr lang="en-US"/>
              <a:t>Asyhari, Ardian. 2017. “Literasi Sains Berbasis Nilai-Nilai Islam Dan Budaya Indonesia.” Jurnal Ilmiah Pendidikan Fisika Al-Biruni 6(1):137–48. doi: 10.24042/jpifalbiruni.v6i1.1584.</a:t>
            </a:r>
            <a:endParaRPr altLang="en-US" lang="zh-CN"/>
          </a:p>
          <a:p>
            <a:pPr algn="l" indent="-228600" lvl="0" marL="457200" rtl="0">
              <a:lnSpc>
                <a:spcPct val="90000"/>
              </a:lnSpc>
              <a:spcBef>
                <a:spcPts val="1000"/>
              </a:spcBef>
              <a:spcAft>
                <a:spcPts val="0"/>
              </a:spcAft>
              <a:buClr>
                <a:schemeClr val="dk1"/>
              </a:buClr>
              <a:buSzPts val="2800"/>
              <a:buNone/>
            </a:pPr>
            <a:r>
              <a:rPr altLang="en-US" lang="en-US"/>
              <a:t>Bertin, Wandira. 2014. “Representasi Dalam Pembelajaran Matematike.” Jurnal Pendidikan Matematika 1(2):33–44.</a:t>
            </a:r>
            <a:endParaRPr altLang="en-US" lang="zh-CN"/>
          </a:p>
          <a:p>
            <a:pPr algn="l" indent="-228600" lvl="0" marL="457200" rtl="0">
              <a:lnSpc>
                <a:spcPct val="90000"/>
              </a:lnSpc>
              <a:spcBef>
                <a:spcPts val="1000"/>
              </a:spcBef>
              <a:spcAft>
                <a:spcPts val="0"/>
              </a:spcAft>
              <a:buClr>
                <a:schemeClr val="dk1"/>
              </a:buClr>
              <a:buSzPts val="2800"/>
              <a:buNone/>
            </a:pPr>
            <a:r>
              <a:rPr altLang="en-US" lang="en-US"/>
              <a:t>Giovani, Giovani. 2020. “Representasi ‘Nazar’ Dalam Film Insya Allah Sah Karya Benni Setiawan.” PROPORSI : Jurnal Desain, Multimedia Dan Industri Kreatif 5(2):227–38. doi: 10.22303/proporsi.2.1.2016.59-70.</a:t>
            </a:r>
            <a:endParaRPr altLang="en-US" lang="zh-CN"/>
          </a:p>
          <a:p>
            <a:pPr algn="l" indent="-228600" lvl="0" marL="457200" rtl="0">
              <a:lnSpc>
                <a:spcPct val="90000"/>
              </a:lnSpc>
              <a:spcBef>
                <a:spcPts val="1000"/>
              </a:spcBef>
              <a:spcAft>
                <a:spcPts val="0"/>
              </a:spcAft>
              <a:buClr>
                <a:schemeClr val="dk1"/>
              </a:buClr>
              <a:buSzPts val="2800"/>
              <a:buNone/>
            </a:pPr>
            <a:r>
              <a:rPr altLang="en-US" lang="en-US"/>
              <a:t>Gunawan, Lisa. 2014. “Efektivitas Iklan Televisi Suzuki Karimun Wagon R Di Masyarakat Surabaya.” Jurnal E-Komunikasi 2(3):1–10.</a:t>
            </a:r>
            <a:endParaRPr altLang="en-US" lang="zh-CN"/>
          </a:p>
          <a:p>
            <a:pPr algn="l" indent="-228600" lvl="0" marL="457200" rtl="0">
              <a:lnSpc>
                <a:spcPct val="90000"/>
              </a:lnSpc>
              <a:spcBef>
                <a:spcPts val="1000"/>
              </a:spcBef>
              <a:spcAft>
                <a:spcPts val="0"/>
              </a:spcAft>
              <a:buClr>
                <a:schemeClr val="dk1"/>
              </a:buClr>
              <a:buSzPts val="2800"/>
              <a:buNone/>
            </a:pPr>
            <a:r>
              <a:rPr altLang="en-US" lang="en-US"/>
              <a:t>Laila, Khotbatul. 2017. “Perlindungan Hukum Terhadap Konsumen Atas Iklan Yang Melanggar Tata Cara Periklanan.” Jurnal Cakrawala Hukum 8(1):64–74. doi: 10.26905/idjch.v8i1.1732.</a:t>
            </a:r>
            <a:endParaRPr altLang="en-US" lang="zh-CN"/>
          </a:p>
          <a:p>
            <a:pPr algn="l" indent="-228600" lvl="0" marL="457200" rtl="0">
              <a:lnSpc>
                <a:spcPct val="90000"/>
              </a:lnSpc>
              <a:spcBef>
                <a:spcPts val="1000"/>
              </a:spcBef>
              <a:spcAft>
                <a:spcPts val="0"/>
              </a:spcAft>
              <a:buClr>
                <a:schemeClr val="dk1"/>
              </a:buClr>
              <a:buSzPts val="2800"/>
              <a:buNone/>
            </a:pPr>
            <a:r>
              <a:rPr altLang="en-US" lang="en-US"/>
              <a:t>Linguistik, Kajian. 2014. “Multimodal Iklan Sunsilk.” (2):136–48.</a:t>
            </a:r>
            <a:endParaRPr altLang="en-US" lang="zh-CN"/>
          </a:p>
          <a:p>
            <a:pPr algn="l" indent="-228600" lvl="0" marL="457200" rtl="0">
              <a:lnSpc>
                <a:spcPct val="90000"/>
              </a:lnSpc>
              <a:spcBef>
                <a:spcPts val="1000"/>
              </a:spcBef>
              <a:spcAft>
                <a:spcPts val="0"/>
              </a:spcAft>
              <a:buClr>
                <a:schemeClr val="dk1"/>
              </a:buClr>
              <a:buSzPts val="2800"/>
              <a:buNone/>
            </a:pPr>
            <a:r>
              <a:rPr altLang="en-US" lang="en-US"/>
              <a:t>Miftahul, M. T. S., Ulum Weding, and Bonang Demak. 2019. “VARIASI METODE PEMBELAJARAN SEJARAH KEBUDAYAAN ISLAM (SKI) DI MTS MIFTAHUL ULUM WEDING BONANG DEMAK Eni Riffriyanti Universitas Islam Sultan Agung (UNISSULA) Semarang.” | Jurnal Studi Dan Penelitian Pendidikan Islam 2(2):1–10.</a:t>
            </a:r>
            <a:endParaRPr altLang="en-US" lang="zh-CN"/>
          </a:p>
          <a:p>
            <a:pPr algn="l" indent="-228600" lvl="0" marL="457200" rtl="0">
              <a:lnSpc>
                <a:spcPct val="90000"/>
              </a:lnSpc>
              <a:spcBef>
                <a:spcPts val="1000"/>
              </a:spcBef>
              <a:spcAft>
                <a:spcPts val="0"/>
              </a:spcAft>
              <a:buClr>
                <a:schemeClr val="dk1"/>
              </a:buClr>
              <a:buSzPts val="2800"/>
              <a:buNone/>
            </a:pPr>
            <a:r>
              <a:rPr altLang="en-US" lang="en-US"/>
              <a:t>Nirmala, Vita. 2020. “Gaya Bahasa Dalam Iklan Komersial Di Televisi.” Bidar 10(2):1–12.</a:t>
            </a:r>
            <a:endParaRPr altLang="en-US" lang="zh-CN"/>
          </a:p>
          <a:p>
            <a:pPr algn="l" indent="-228600" lvl="0" marL="457200" rtl="0">
              <a:lnSpc>
                <a:spcPct val="90000"/>
              </a:lnSpc>
              <a:spcBef>
                <a:spcPts val="1000"/>
              </a:spcBef>
              <a:spcAft>
                <a:spcPts val="0"/>
              </a:spcAft>
              <a:buClr>
                <a:schemeClr val="dk1"/>
              </a:buClr>
              <a:buSzPts val="2800"/>
              <a:buNone/>
            </a:pPr>
            <a:r>
              <a:rPr altLang="en-US" lang="en-US"/>
              <a:t>Normina, Normina. 2017. “Pendidikan Dalam Kebudayaan.” Ittihad Jurnal Kopertais Wilayah XI Kalimantan 15(28):17–28.</a:t>
            </a:r>
            <a:endParaRPr altLang="en-US" lang="zh-CN"/>
          </a:p>
          <a:p>
            <a:pPr algn="l" indent="-228600" lvl="0" marL="457200" rtl="0">
              <a:lnSpc>
                <a:spcPct val="90000"/>
              </a:lnSpc>
              <a:spcBef>
                <a:spcPts val="1000"/>
              </a:spcBef>
              <a:spcAft>
                <a:spcPts val="0"/>
              </a:spcAft>
              <a:buClr>
                <a:schemeClr val="dk1"/>
              </a:buClr>
              <a:buSzPts val="2800"/>
              <a:buNone/>
            </a:pPr>
            <a:r>
              <a:rPr altLang="en-US" lang="en-US"/>
              <a:t>Rahmawati, Yulfrida. 2015. “Pengenalan Budaya Melalui Bercerita Untuk Anak Usia Dini.” Jurnal Pendidikan Anak 1(1). doi: 10.21831/jpa.v1i1.2908.</a:t>
            </a:r>
            <a:endParaRPr altLang="en-US" lang="zh-CN"/>
          </a:p>
          <a:p>
            <a:pPr algn="l" indent="-228600" lvl="0" marL="457200" rtl="0">
              <a:lnSpc>
                <a:spcPct val="90000"/>
              </a:lnSpc>
              <a:spcBef>
                <a:spcPts val="1000"/>
              </a:spcBef>
              <a:spcAft>
                <a:spcPts val="0"/>
              </a:spcAft>
              <a:buClr>
                <a:schemeClr val="dk1"/>
              </a:buClr>
              <a:buSzPts val="2800"/>
              <a:buNone/>
            </a:pPr>
            <a:r>
              <a:rPr altLang="en-US" lang="en-US"/>
              <a:t>Rina Devianty. 2017. “Bahasa Sebagai Cermin Kebudayaan.” Jurnal Tarbiyah 24(2):226–45.</a:t>
            </a:r>
            <a:endParaRPr altLang="en-US" lang="zh-CN"/>
          </a:p>
          <a:p>
            <a:pPr algn="l" indent="-228600" lvl="0" marL="457200" rtl="0">
              <a:lnSpc>
                <a:spcPct val="90000"/>
              </a:lnSpc>
              <a:spcBef>
                <a:spcPts val="1000"/>
              </a:spcBef>
              <a:spcAft>
                <a:spcPts val="0"/>
              </a:spcAft>
              <a:buClr>
                <a:schemeClr val="dk1"/>
              </a:buClr>
              <a:buSzPts val="2800"/>
              <a:buNone/>
            </a:pPr>
            <a:r>
              <a:rPr altLang="en-US" lang="en-US"/>
              <a:t>Solihin, Olih. 2015. “Terpaan Iklan Mendorong Gaya Hidup Konsumtif Masyarakat Urban.” Jurnal Ilmu Politik Dan Komunikasi Volume V N(2):41–50.</a:t>
            </a:r>
            <a:endParaRPr altLang="en-US" lang="zh-CN"/>
          </a:p>
          <a:p>
            <a:pPr algn="l" indent="-228600" lvl="0" marL="457200" rtl="0">
              <a:lnSpc>
                <a:spcPct val="90000"/>
              </a:lnSpc>
              <a:spcBef>
                <a:spcPts val="1000"/>
              </a:spcBef>
              <a:spcAft>
                <a:spcPts val="0"/>
              </a:spcAft>
              <a:buClr>
                <a:schemeClr val="dk1"/>
              </a:buClr>
              <a:buSzPts val="2800"/>
              <a:buNone/>
            </a:pPr>
            <a:r>
              <a:rPr altLang="en-US" lang="en-US"/>
              <a:t>Syakhrani, Abdul Wahab, and Muhammad Luthfi Kamil. 2022. “Budaya Dan Kebudayaan: Tinjauan Dari Berbagai Pakar, Wujud-Wujud Kebudayaan, 7 Unsur Kebudayaan Yang Bersifat Universal.” Journal Form of Culture 5(1):1–10.</a:t>
            </a:r>
            <a:endParaRPr altLang="en-US" lang="zh-CN"/>
          </a:p>
          <a:p>
            <a:pPr algn="l" indent="-228600" lvl="0" marL="457200" rtl="0">
              <a:lnSpc>
                <a:spcPct val="90000"/>
              </a:lnSpc>
              <a:spcBef>
                <a:spcPts val="1000"/>
              </a:spcBef>
              <a:spcAft>
                <a:spcPts val="0"/>
              </a:spcAft>
              <a:buClr>
                <a:schemeClr val="dk1"/>
              </a:buClr>
              <a:buSzPts val="2800"/>
              <a:buNone/>
            </a:pPr>
            <a:r>
              <a:rPr altLang="en-US" lang="en-US"/>
              <a:t>Syam, Hamdani M. 2015. “Kalangan Remaja Kota Banda Aceh.” Jurnal Ilmu Komunikasi 3(1):54–70.</a:t>
            </a:r>
            <a:endParaRPr altLang="en-US" lang="zh-CN"/>
          </a:p>
          <a:p>
            <a:pPr algn="l" indent="-228600" lvl="0" marL="457200" rtl="0">
              <a:lnSpc>
                <a:spcPct val="90000"/>
              </a:lnSpc>
              <a:spcBef>
                <a:spcPts val="1000"/>
              </a:spcBef>
              <a:spcAft>
                <a:spcPts val="0"/>
              </a:spcAft>
              <a:buClr>
                <a:schemeClr val="dk1"/>
              </a:buClr>
              <a:buSzPts val="2800"/>
              <a:buNone/>
            </a:pPr>
            <a:r>
              <a:rPr altLang="en-US" lang="en-US"/>
              <a:t>Wikayanto, A. (2018). Representasi Budaya Dan Identitas Nasional Pada Animasi Indonesia. In International Conference ARTESH (Vol. 2018, No. 3).</a:t>
            </a:r>
            <a:endParaRPr altLang="en-US" lang="zh-CN"/>
          </a:p>
          <a:p>
            <a:pPr algn="l" indent="-228600" lvl="0" marL="457200" rtl="0">
              <a:lnSpc>
                <a:spcPct val="90000"/>
              </a:lnSpc>
              <a:spcBef>
                <a:spcPts val="1000"/>
              </a:spcBef>
              <a:spcAft>
                <a:spcPts val="0"/>
              </a:spcAft>
              <a:buClr>
                <a:schemeClr val="dk1"/>
              </a:buClr>
              <a:buSzPts val="2800"/>
              <a:buNone/>
            </a:pPr>
            <a:r>
              <a:rPr altLang="en-US" lang="en-US"/>
              <a:t>Fahrudin, P., &amp; Suranto, S. (2019). REPRESENTASI BUDAYA BALI DALAM IKLAN YOU-C1000 VERSI “HARI BAHAGIA”(ANALISIS SEMIOTIKA ROLAND BARTHES). Lektur, Jurnal Ilmu Komunikasi, 2(4).</a:t>
            </a:r>
            <a:endParaRPr altLang="en-US" lang="zh-CN"/>
          </a:p>
          <a:p>
            <a:pPr algn="l" indent="-228600" lvl="0" marL="457200" rtl="0">
              <a:lnSpc>
                <a:spcPct val="90000"/>
              </a:lnSpc>
              <a:spcBef>
                <a:spcPts val="1000"/>
              </a:spcBef>
              <a:spcAft>
                <a:spcPts val="0"/>
              </a:spcAft>
              <a:buClr>
                <a:schemeClr val="dk1"/>
              </a:buClr>
              <a:buSzPts val="2800"/>
              <a:buNone/>
            </a:pPr>
            <a:r>
              <a:rPr altLang="en-US" lang="en-US"/>
              <a:t>Wirastari, Volare, and Rimadewi Suprihardjo. 2012. “Pelestarian Kawasan Cagar Budaya Berbasis Partisipasi Masyarakat (Studi Kasus: Kawasan Cagar Budaya Bubutan, Surabaya).” Jurnal Teknik ITS  1(1):C63–67.</a:t>
            </a:r>
            <a:endParaRPr altLang="en-US" lang="zh-CN"/>
          </a:p>
        </p:txBody>
      </p:sp>
    </p:spTree>
  </p:cSld>
  <p:clrMapOvr>
    <a:masterClrMapping/>
  </p:clrMapOvr>
</p:sld>
</file>

<file path=ppt/theme/theme1.xml><?xml version="1.0" encoding="utf-8"?>
<a:theme xmlns:a="http://schemas.openxmlformats.org/drawingml/2006/main" name="Office Theme">
  <a:themeElements>
    <a:clrScheme name="Office Them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r="5400000" dist="20000" rotWithShape="0">
              <a:srgbClr val="000000">
                <a:alpha val="38000"/>
              </a:srgbClr>
            </a:outerShdw>
          </a:effectLst>
        </a:effectStyle>
        <a:effectStyle>
          <a:effectLst>
            <a:outerShdw blurRad="40000" dir="5400000" dist="23000" rotWithShape="0">
              <a:srgbClr val="000000">
                <a:alpha val="35000"/>
              </a:srgbClr>
            </a:outerShdw>
          </a:effectLst>
        </a:effectStyle>
        <a:effectStyle>
          <a:effectLst>
            <a:outerShdw blurRad="40000" dir="5400000" dist="23000" rotWithShape="0">
              <a:srgbClr val="000000">
                <a:alpha val="35000"/>
              </a:srgbClr>
            </a:outerShdw>
          </a:effectLst>
          <a:scene3d>
            <a:camera prst="orthographicFront">
              <a:rot lat="0" lon="0" rev="0"/>
            </a:camera>
            <a:lightRig dir="t" rig="threeP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r="5400000" dist="20000" rotWithShape="0">
              <a:srgbClr val="000000">
                <a:alpha val="38000"/>
              </a:srgbClr>
            </a:outerShdw>
          </a:effectLst>
        </a:effectStyle>
        <a:effectStyle>
          <a:effectLst>
            <a:outerShdw blurRad="40000" dir="5400000" dist="23000" rotWithShape="0">
              <a:srgbClr val="000000">
                <a:alpha val="35000"/>
              </a:srgbClr>
            </a:outerShdw>
          </a:effectLst>
        </a:effectStyle>
        <a:effectStyle>
          <a:effectLst>
            <a:outerShdw blurRad="40000" dir="5400000" dist="23000" rotWithShape="0">
              <a:srgbClr val="000000">
                <a:alpha val="35000"/>
              </a:srgbClr>
            </a:outerShdw>
          </a:effectLst>
          <a:scene3d>
            <a:camera prst="orthographicFront">
              <a:rot lat="0" lon="0" rev="0"/>
            </a:camera>
            <a:lightRig dir="t" rig="threeP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app.xml><?xml version="1.0" encoding="utf-8"?>
<Properties xmlns="http://schemas.openxmlformats.org/officeDocument/2006/extended-properties">
  <ScaleCrop>0</ScaleCrop>
  <LinksUpToDate>0</LinksUpToDate>
</Properties>
</file>

<file path=docProps/core.xml><?xml version="1.0" encoding="utf-8"?>
<cp:coreProperties xmlns:cp="http://schemas.openxmlformats.org/package/2006/metadata/core-properties" xmlns:dc="http://purl.org/dc/elements/1.1/" xmlns:dcterms="http://purl.org/dc/terms/" xmlns:xsi="http://www.w3.org/2001/XMLSchema-instance">
  <dc:creator>Umsida</dc:creator>
  <dcterms:created xsi:type="dcterms:W3CDTF">2020-02-14T17:43:00Z</dcterms:created>
  <dcterms:modified xsi:type="dcterms:W3CDTF">2024-07-18T16:04:35Z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1033-11.2.0.9031</vt:lpwstr>
  </property>
  <property fmtid="{D5CDD505-2E9C-101B-9397-08002B2CF9AE}" pid="3" name="ICV">
    <vt:lpwstr>ec956e09674e425db7651bc034740e35</vt:lpwstr>
  </property>
</Properties>
</file>